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/>
    <p:restoredTop sz="94631"/>
  </p:normalViewPr>
  <p:slideViewPr>
    <p:cSldViewPr snapToGrid="0" snapToObjects="1">
      <p:cViewPr varScale="1">
        <p:scale>
          <a:sx n="108" d="100"/>
          <a:sy n="108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32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0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87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16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779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90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57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34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73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7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98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163E-CFE0-814F-B284-605E8D5C3255}" type="datetimeFigureOut">
              <a:rPr lang="nl-NL" smtClean="0"/>
              <a:t>08-08-16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0FBD1-0AD1-054A-A0AE-1AC7E36F5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28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eren 8"/>
          <p:cNvGrpSpPr/>
          <p:nvPr/>
        </p:nvGrpSpPr>
        <p:grpSpPr>
          <a:xfrm>
            <a:off x="798609" y="542385"/>
            <a:ext cx="1543050" cy="1260000"/>
            <a:chOff x="3147940" y="961900"/>
            <a:chExt cx="1543050" cy="1260000"/>
          </a:xfrm>
        </p:grpSpPr>
        <p:sp>
          <p:nvSpPr>
            <p:cNvPr id="4" name="Ovaal 3"/>
            <p:cNvSpPr/>
            <p:nvPr/>
          </p:nvSpPr>
          <p:spPr>
            <a:xfrm>
              <a:off x="3289465" y="961900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Ovaal 4"/>
            <p:cNvSpPr/>
            <p:nvPr/>
          </p:nvSpPr>
          <p:spPr>
            <a:xfrm>
              <a:off x="3325465" y="997900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6" name="Rechthoek 5"/>
            <p:cNvSpPr/>
            <p:nvPr/>
          </p:nvSpPr>
          <p:spPr>
            <a:xfrm>
              <a:off x="3147940" y="1385525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7" name="Tekstvak 6"/>
            <p:cNvSpPr txBox="1"/>
            <p:nvPr/>
          </p:nvSpPr>
          <p:spPr>
            <a:xfrm>
              <a:off x="3614411" y="1306065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err="1" smtClean="0">
                  <a:latin typeface="Handwriting - Dakota" charset="0"/>
                  <a:ea typeface="Handwriting - Dakota" charset="0"/>
                  <a:cs typeface="Handwriting - Dakota" charset="0"/>
                </a:rPr>
                <a:t>garam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8" name="Tekstvak 7"/>
            <p:cNvSpPr txBox="1"/>
            <p:nvPr/>
          </p:nvSpPr>
          <p:spPr>
            <a:xfrm>
              <a:off x="3440808" y="1477858"/>
              <a:ext cx="976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mtClean="0">
                  <a:latin typeface="American Typewriter" charset="0"/>
                  <a:ea typeface="American Typewriter" charset="0"/>
                  <a:cs typeface="American Typewriter" charset="0"/>
                </a:rPr>
                <a:t>Masala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0" name="Groeperen 9"/>
          <p:cNvGrpSpPr/>
          <p:nvPr/>
        </p:nvGrpSpPr>
        <p:grpSpPr>
          <a:xfrm>
            <a:off x="798609" y="1990224"/>
            <a:ext cx="1543050" cy="1260000"/>
            <a:chOff x="3147940" y="961900"/>
            <a:chExt cx="1543050" cy="1260000"/>
          </a:xfrm>
        </p:grpSpPr>
        <p:sp>
          <p:nvSpPr>
            <p:cNvPr id="11" name="Ovaal 10"/>
            <p:cNvSpPr/>
            <p:nvPr/>
          </p:nvSpPr>
          <p:spPr>
            <a:xfrm>
              <a:off x="3289465" y="961900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/>
            <p:nvPr/>
          </p:nvSpPr>
          <p:spPr>
            <a:xfrm>
              <a:off x="3325465" y="997900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3147940" y="1385525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640383" y="1306065"/>
              <a:ext cx="558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milde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3477228" y="1477858"/>
              <a:ext cx="908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Kerrie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6" name="Groeperen 15"/>
          <p:cNvGrpSpPr/>
          <p:nvPr/>
        </p:nvGrpSpPr>
        <p:grpSpPr>
          <a:xfrm>
            <a:off x="2260114" y="542385"/>
            <a:ext cx="1543050" cy="1260000"/>
            <a:chOff x="3147940" y="961900"/>
            <a:chExt cx="1543050" cy="1260000"/>
          </a:xfrm>
        </p:grpSpPr>
        <p:sp>
          <p:nvSpPr>
            <p:cNvPr id="17" name="Ovaal 16"/>
            <p:cNvSpPr/>
            <p:nvPr/>
          </p:nvSpPr>
          <p:spPr>
            <a:xfrm>
              <a:off x="3289465" y="961900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al 17"/>
            <p:cNvSpPr/>
            <p:nvPr/>
          </p:nvSpPr>
          <p:spPr>
            <a:xfrm>
              <a:off x="3325465" y="997900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3147940" y="1385525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3576263" y="1306065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zwarte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3508212" y="1477858"/>
              <a:ext cx="823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Peper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30" name="Groeperen 29"/>
          <p:cNvGrpSpPr/>
          <p:nvPr/>
        </p:nvGrpSpPr>
        <p:grpSpPr>
          <a:xfrm>
            <a:off x="2271765" y="1990224"/>
            <a:ext cx="1543050" cy="1260000"/>
            <a:chOff x="3750668" y="1441057"/>
            <a:chExt cx="1543050" cy="1260000"/>
          </a:xfrm>
        </p:grpSpPr>
        <p:sp>
          <p:nvSpPr>
            <p:cNvPr id="23" name="Ovaal 22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Rechthoek 24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174415" y="2074796"/>
              <a:ext cx="691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bessen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3974840" y="1816849"/>
              <a:ext cx="1090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Jenever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44" name="Groeperen 143"/>
          <p:cNvGrpSpPr/>
          <p:nvPr/>
        </p:nvGrpSpPr>
        <p:grpSpPr>
          <a:xfrm>
            <a:off x="798609" y="3438063"/>
            <a:ext cx="1543050" cy="1260000"/>
            <a:chOff x="430098" y="3089445"/>
            <a:chExt cx="1543050" cy="1260000"/>
          </a:xfrm>
        </p:grpSpPr>
        <p:sp>
          <p:nvSpPr>
            <p:cNvPr id="32" name="Ovaal 31"/>
            <p:cNvSpPr/>
            <p:nvPr/>
          </p:nvSpPr>
          <p:spPr>
            <a:xfrm>
              <a:off x="571623" y="3089445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607623" y="3125445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4" name="Rechthoek 33"/>
            <p:cNvSpPr/>
            <p:nvPr/>
          </p:nvSpPr>
          <p:spPr>
            <a:xfrm>
              <a:off x="430098" y="3513070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60985" y="3439616"/>
              <a:ext cx="710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smtClean="0">
                  <a:latin typeface="Handwriting - Dakota" charset="0"/>
                  <a:ea typeface="Handwriting - Dakota" charset="0"/>
                  <a:cs typeface="Handwriting - Dakota" charset="0"/>
                </a:rPr>
                <a:t>Madras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747363" y="3605403"/>
              <a:ext cx="908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Kerrie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45" name="Groeperen 144"/>
          <p:cNvGrpSpPr/>
          <p:nvPr/>
        </p:nvGrpSpPr>
        <p:grpSpPr>
          <a:xfrm>
            <a:off x="3721619" y="542385"/>
            <a:ext cx="1543050" cy="1260000"/>
            <a:chOff x="3332018" y="213463"/>
            <a:chExt cx="1543050" cy="1260000"/>
          </a:xfrm>
        </p:grpSpPr>
        <p:sp>
          <p:nvSpPr>
            <p:cNvPr id="38" name="Ovaal 37"/>
            <p:cNvSpPr/>
            <p:nvPr/>
          </p:nvSpPr>
          <p:spPr>
            <a:xfrm>
              <a:off x="3473543" y="213463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Ovaal 38"/>
            <p:cNvSpPr/>
            <p:nvPr/>
          </p:nvSpPr>
          <p:spPr>
            <a:xfrm>
              <a:off x="3509543" y="249463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0" name="Rechthoek 39"/>
            <p:cNvSpPr/>
            <p:nvPr/>
          </p:nvSpPr>
          <p:spPr>
            <a:xfrm>
              <a:off x="3332018" y="637088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41" name="Tekstvak 40"/>
            <p:cNvSpPr txBox="1"/>
            <p:nvPr/>
          </p:nvSpPr>
          <p:spPr>
            <a:xfrm>
              <a:off x="3816443" y="557628"/>
              <a:ext cx="574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witte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3691665" y="729421"/>
              <a:ext cx="8237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Peper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49" name="Groeperen 48"/>
          <p:cNvGrpSpPr/>
          <p:nvPr/>
        </p:nvGrpSpPr>
        <p:grpSpPr>
          <a:xfrm>
            <a:off x="3721619" y="1990224"/>
            <a:ext cx="1543050" cy="1260000"/>
            <a:chOff x="3750668" y="1441057"/>
            <a:chExt cx="1543050" cy="1260000"/>
          </a:xfrm>
        </p:grpSpPr>
        <p:sp>
          <p:nvSpPr>
            <p:cNvPr id="50" name="Ovaal 49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Ovaal 50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2" name="Rechthoek 51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176016" y="2074796"/>
              <a:ext cx="691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bessen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4034623" y="1824913"/>
              <a:ext cx="981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Piment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57" name="Groeperen 56"/>
          <p:cNvGrpSpPr/>
          <p:nvPr/>
        </p:nvGrpSpPr>
        <p:grpSpPr>
          <a:xfrm>
            <a:off x="3721619" y="3438063"/>
            <a:ext cx="1543050" cy="1260000"/>
            <a:chOff x="3750668" y="1441057"/>
            <a:chExt cx="1543050" cy="1260000"/>
          </a:xfrm>
        </p:grpSpPr>
        <p:sp>
          <p:nvSpPr>
            <p:cNvPr id="58" name="Ovaal 57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Ovaal 58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60" name="Rechthoek 59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4166400" y="2074796"/>
              <a:ext cx="710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kruiden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62" name="Tekstvak 61"/>
            <p:cNvSpPr txBox="1"/>
            <p:nvPr/>
          </p:nvSpPr>
          <p:spPr>
            <a:xfrm>
              <a:off x="3872451" y="1828724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Italiaanse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63" name="Groeperen 62"/>
          <p:cNvGrpSpPr/>
          <p:nvPr/>
        </p:nvGrpSpPr>
        <p:grpSpPr>
          <a:xfrm>
            <a:off x="2271765" y="3438063"/>
            <a:ext cx="1543050" cy="1260000"/>
            <a:chOff x="3750668" y="1441057"/>
            <a:chExt cx="1543050" cy="1260000"/>
          </a:xfrm>
        </p:grpSpPr>
        <p:sp>
          <p:nvSpPr>
            <p:cNvPr id="64" name="Ovaal 63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Ovaal 64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66" name="Rechthoek 65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67" name="Tekstvak 66"/>
            <p:cNvSpPr txBox="1"/>
            <p:nvPr/>
          </p:nvSpPr>
          <p:spPr>
            <a:xfrm>
              <a:off x="4191636" y="2077557"/>
              <a:ext cx="6623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poeder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68" name="Tekstvak 67"/>
            <p:cNvSpPr txBox="1"/>
            <p:nvPr/>
          </p:nvSpPr>
          <p:spPr>
            <a:xfrm>
              <a:off x="3912012" y="1828724"/>
              <a:ext cx="1201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Knoflook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69" name="Groeperen 68"/>
          <p:cNvGrpSpPr/>
          <p:nvPr/>
        </p:nvGrpSpPr>
        <p:grpSpPr>
          <a:xfrm>
            <a:off x="798609" y="4885901"/>
            <a:ext cx="1543050" cy="1260000"/>
            <a:chOff x="3750668" y="1441057"/>
            <a:chExt cx="1543050" cy="1260000"/>
          </a:xfrm>
        </p:grpSpPr>
        <p:sp>
          <p:nvSpPr>
            <p:cNvPr id="70" name="Ovaal 69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al 70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72" name="Rechthoek 71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4279410" y="2074796"/>
              <a:ext cx="4844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heel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74" name="Tekstvak 73"/>
            <p:cNvSpPr txBox="1"/>
            <p:nvPr/>
          </p:nvSpPr>
          <p:spPr>
            <a:xfrm>
              <a:off x="3855244" y="1828724"/>
              <a:ext cx="1358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Kardemon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87" name="Groeperen 86"/>
          <p:cNvGrpSpPr/>
          <p:nvPr/>
        </p:nvGrpSpPr>
        <p:grpSpPr>
          <a:xfrm>
            <a:off x="8127939" y="1990224"/>
            <a:ext cx="1543050" cy="1260000"/>
            <a:chOff x="3750668" y="1441057"/>
            <a:chExt cx="1543050" cy="1260000"/>
          </a:xfrm>
        </p:grpSpPr>
        <p:sp>
          <p:nvSpPr>
            <p:cNvPr id="88" name="Ovaal 87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al 88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0" name="Rechthoek 89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91" name="Tekstvak 90"/>
            <p:cNvSpPr txBox="1"/>
            <p:nvPr/>
          </p:nvSpPr>
          <p:spPr>
            <a:xfrm>
              <a:off x="4166399" y="2074796"/>
              <a:ext cx="710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kruiden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92" name="Tekstvak 91"/>
            <p:cNvSpPr txBox="1"/>
            <p:nvPr/>
          </p:nvSpPr>
          <p:spPr>
            <a:xfrm>
              <a:off x="4104790" y="1828724"/>
              <a:ext cx="8164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err="1" smtClean="0">
                  <a:latin typeface="American Typewriter" charset="0"/>
                  <a:ea typeface="American Typewriter" charset="0"/>
                  <a:cs typeface="American Typewriter" charset="0"/>
                </a:rPr>
                <a:t>Fajita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93" name="Groeperen 92"/>
          <p:cNvGrpSpPr/>
          <p:nvPr/>
        </p:nvGrpSpPr>
        <p:grpSpPr>
          <a:xfrm>
            <a:off x="5183124" y="4885901"/>
            <a:ext cx="1543050" cy="1260000"/>
            <a:chOff x="3750668" y="1441057"/>
            <a:chExt cx="1543050" cy="1260000"/>
          </a:xfrm>
        </p:grpSpPr>
        <p:sp>
          <p:nvSpPr>
            <p:cNvPr id="94" name="Ovaal 93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al 94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6" name="Rechthoek 95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97" name="Tekstvak 96"/>
            <p:cNvSpPr txBox="1"/>
            <p:nvPr/>
          </p:nvSpPr>
          <p:spPr>
            <a:xfrm>
              <a:off x="4190443" y="2074796"/>
              <a:ext cx="6623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poeder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98" name="Tekstvak 97"/>
            <p:cNvSpPr txBox="1"/>
            <p:nvPr/>
          </p:nvSpPr>
          <p:spPr>
            <a:xfrm>
              <a:off x="3870014" y="1828724"/>
              <a:ext cx="1285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mtClean="0">
                  <a:latin typeface="American Typewriter" charset="0"/>
                  <a:ea typeface="American Typewriter" charset="0"/>
                  <a:cs typeface="American Typewriter" charset="0"/>
                </a:rPr>
                <a:t>5-kruiden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05" name="Groeperen 104"/>
          <p:cNvGrpSpPr/>
          <p:nvPr/>
        </p:nvGrpSpPr>
        <p:grpSpPr>
          <a:xfrm>
            <a:off x="5183124" y="1990224"/>
            <a:ext cx="1543050" cy="1260000"/>
            <a:chOff x="4696404" y="1661044"/>
            <a:chExt cx="1543050" cy="1260000"/>
          </a:xfrm>
        </p:grpSpPr>
        <p:sp>
          <p:nvSpPr>
            <p:cNvPr id="100" name="Ovaal 99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al 100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2" name="Rechthoek 101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04" name="Tekstvak 103"/>
            <p:cNvSpPr txBox="1"/>
            <p:nvPr/>
          </p:nvSpPr>
          <p:spPr>
            <a:xfrm>
              <a:off x="4955377" y="2100052"/>
              <a:ext cx="1026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Laurier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06" name="Groeperen 105"/>
          <p:cNvGrpSpPr/>
          <p:nvPr/>
        </p:nvGrpSpPr>
        <p:grpSpPr>
          <a:xfrm>
            <a:off x="5183124" y="542385"/>
            <a:ext cx="1543050" cy="1260000"/>
            <a:chOff x="4696404" y="1661044"/>
            <a:chExt cx="1543050" cy="1260000"/>
          </a:xfrm>
        </p:grpSpPr>
        <p:sp>
          <p:nvSpPr>
            <p:cNvPr id="107" name="Ovaal 106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al 107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9" name="Rechthoek 108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10" name="Tekstvak 109"/>
            <p:cNvSpPr txBox="1"/>
            <p:nvPr/>
          </p:nvSpPr>
          <p:spPr>
            <a:xfrm>
              <a:off x="4733810" y="2100052"/>
              <a:ext cx="1469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Rozemarijn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11" name="Groeperen 110"/>
          <p:cNvGrpSpPr/>
          <p:nvPr/>
        </p:nvGrpSpPr>
        <p:grpSpPr>
          <a:xfrm>
            <a:off x="6644630" y="4885901"/>
            <a:ext cx="1543050" cy="1260000"/>
            <a:chOff x="3750668" y="1441057"/>
            <a:chExt cx="1543050" cy="1260000"/>
          </a:xfrm>
        </p:grpSpPr>
        <p:sp>
          <p:nvSpPr>
            <p:cNvPr id="112" name="Ovaal 111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3" name="Ovaal 112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4" name="Rechthoek 113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15" name="Tekstvak 114"/>
            <p:cNvSpPr txBox="1"/>
            <p:nvPr/>
          </p:nvSpPr>
          <p:spPr>
            <a:xfrm>
              <a:off x="4279409" y="2074796"/>
              <a:ext cx="4844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heel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116" name="Tekstvak 115"/>
            <p:cNvSpPr txBox="1"/>
            <p:nvPr/>
          </p:nvSpPr>
          <p:spPr>
            <a:xfrm>
              <a:off x="3798358" y="1828724"/>
              <a:ext cx="1429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Kruidnagel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17" name="Groeperen 116"/>
          <p:cNvGrpSpPr/>
          <p:nvPr/>
        </p:nvGrpSpPr>
        <p:grpSpPr>
          <a:xfrm>
            <a:off x="6644630" y="542385"/>
            <a:ext cx="1543050" cy="1260000"/>
            <a:chOff x="4696404" y="1661044"/>
            <a:chExt cx="1543050" cy="1260000"/>
          </a:xfrm>
        </p:grpSpPr>
        <p:sp>
          <p:nvSpPr>
            <p:cNvPr id="118" name="Ovaal 117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al 118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0" name="Rechthoek 119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21" name="Tekstvak 120"/>
            <p:cNvSpPr txBox="1"/>
            <p:nvPr/>
          </p:nvSpPr>
          <p:spPr>
            <a:xfrm>
              <a:off x="5052361" y="2100052"/>
              <a:ext cx="832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Sereh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22" name="Groeperen 121"/>
          <p:cNvGrpSpPr/>
          <p:nvPr/>
        </p:nvGrpSpPr>
        <p:grpSpPr>
          <a:xfrm>
            <a:off x="6644630" y="1990224"/>
            <a:ext cx="1543050" cy="1260000"/>
            <a:chOff x="4696404" y="1661044"/>
            <a:chExt cx="1543050" cy="1260000"/>
          </a:xfrm>
        </p:grpSpPr>
        <p:sp>
          <p:nvSpPr>
            <p:cNvPr id="123" name="Ovaal 122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4" name="Ovaal 123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5" name="Rechthoek 124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26" name="Tekstvak 125"/>
            <p:cNvSpPr txBox="1"/>
            <p:nvPr/>
          </p:nvSpPr>
          <p:spPr>
            <a:xfrm>
              <a:off x="4775083" y="2169822"/>
              <a:ext cx="13857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400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Ras el </a:t>
              </a:r>
              <a:r>
                <a:rPr lang="nl-NL" sz="1400" dirty="0" err="1" smtClean="0">
                  <a:latin typeface="American Typewriter" charset="0"/>
                  <a:ea typeface="American Typewriter" charset="0"/>
                  <a:cs typeface="American Typewriter" charset="0"/>
                </a:rPr>
                <a:t>Hanout</a:t>
              </a:r>
              <a:endParaRPr lang="nl-NL" sz="1400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27" name="Groeperen 126"/>
          <p:cNvGrpSpPr/>
          <p:nvPr/>
        </p:nvGrpSpPr>
        <p:grpSpPr>
          <a:xfrm>
            <a:off x="6644630" y="3438063"/>
            <a:ext cx="1543050" cy="1260000"/>
            <a:chOff x="4696404" y="1661044"/>
            <a:chExt cx="1543050" cy="1260000"/>
          </a:xfrm>
        </p:grpSpPr>
        <p:sp>
          <p:nvSpPr>
            <p:cNvPr id="128" name="Ovaal 127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9" name="Ovaal 128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0" name="Rechthoek 129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31" name="Tekstvak 130"/>
            <p:cNvSpPr txBox="1"/>
            <p:nvPr/>
          </p:nvSpPr>
          <p:spPr>
            <a:xfrm>
              <a:off x="4969806" y="2100052"/>
              <a:ext cx="997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Dragon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32" name="Groeperen 131"/>
          <p:cNvGrpSpPr/>
          <p:nvPr/>
        </p:nvGrpSpPr>
        <p:grpSpPr>
          <a:xfrm>
            <a:off x="8127939" y="3438063"/>
            <a:ext cx="1543050" cy="1260000"/>
            <a:chOff x="3750668" y="1441057"/>
            <a:chExt cx="1543050" cy="1260000"/>
          </a:xfrm>
        </p:grpSpPr>
        <p:sp>
          <p:nvSpPr>
            <p:cNvPr id="133" name="Ovaal 132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4" name="Ovaal 133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5" name="Rechthoek 134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36" name="Tekstvak 135"/>
            <p:cNvSpPr txBox="1"/>
            <p:nvPr/>
          </p:nvSpPr>
          <p:spPr>
            <a:xfrm>
              <a:off x="4166399" y="2074796"/>
              <a:ext cx="710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kruiden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137" name="Tekstvak 136"/>
            <p:cNvSpPr txBox="1"/>
            <p:nvPr/>
          </p:nvSpPr>
          <p:spPr>
            <a:xfrm>
              <a:off x="4136623" y="1828724"/>
              <a:ext cx="752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Koek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38" name="Groeperen 137"/>
          <p:cNvGrpSpPr/>
          <p:nvPr/>
        </p:nvGrpSpPr>
        <p:grpSpPr>
          <a:xfrm>
            <a:off x="8127939" y="4885901"/>
            <a:ext cx="1543050" cy="1260000"/>
            <a:chOff x="3750668" y="1441057"/>
            <a:chExt cx="1543050" cy="1260000"/>
          </a:xfrm>
        </p:grpSpPr>
        <p:sp>
          <p:nvSpPr>
            <p:cNvPr id="139" name="Ovaal 138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0" name="Ovaal 139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1" name="Rechthoek 140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42" name="Tekstvak 141"/>
            <p:cNvSpPr txBox="1"/>
            <p:nvPr/>
          </p:nvSpPr>
          <p:spPr>
            <a:xfrm>
              <a:off x="4235328" y="2074796"/>
              <a:ext cx="5725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peper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143" name="Tekstvak 142"/>
            <p:cNvSpPr txBox="1"/>
            <p:nvPr/>
          </p:nvSpPr>
          <p:spPr>
            <a:xfrm>
              <a:off x="3764244" y="1828724"/>
              <a:ext cx="1497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4-seizoenen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46" name="Groeperen 145"/>
          <p:cNvGrpSpPr/>
          <p:nvPr/>
        </p:nvGrpSpPr>
        <p:grpSpPr>
          <a:xfrm>
            <a:off x="8127939" y="542385"/>
            <a:ext cx="1543050" cy="1260000"/>
            <a:chOff x="4696404" y="1661044"/>
            <a:chExt cx="1543050" cy="1260000"/>
          </a:xfrm>
        </p:grpSpPr>
        <p:sp>
          <p:nvSpPr>
            <p:cNvPr id="147" name="Ovaal 146"/>
            <p:cNvSpPr/>
            <p:nvPr/>
          </p:nvSpPr>
          <p:spPr>
            <a:xfrm>
              <a:off x="4837929" y="1661044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8" name="Ovaal 147"/>
            <p:cNvSpPr/>
            <p:nvPr/>
          </p:nvSpPr>
          <p:spPr>
            <a:xfrm>
              <a:off x="4873929" y="1697044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9" name="Rechthoek 148"/>
            <p:cNvSpPr/>
            <p:nvPr/>
          </p:nvSpPr>
          <p:spPr>
            <a:xfrm>
              <a:off x="4696404" y="2084669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50" name="Tekstvak 149"/>
            <p:cNvSpPr txBox="1"/>
            <p:nvPr/>
          </p:nvSpPr>
          <p:spPr>
            <a:xfrm>
              <a:off x="4888054" y="2100052"/>
              <a:ext cx="1160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BBQ-mix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151" name="Groeperen 150"/>
          <p:cNvGrpSpPr/>
          <p:nvPr/>
        </p:nvGrpSpPr>
        <p:grpSpPr>
          <a:xfrm>
            <a:off x="5158775" y="3431737"/>
            <a:ext cx="1543050" cy="1260000"/>
            <a:chOff x="3750668" y="1441057"/>
            <a:chExt cx="1543050" cy="1260000"/>
          </a:xfrm>
        </p:grpSpPr>
        <p:sp>
          <p:nvSpPr>
            <p:cNvPr id="152" name="Ovaal 151"/>
            <p:cNvSpPr/>
            <p:nvPr/>
          </p:nvSpPr>
          <p:spPr>
            <a:xfrm>
              <a:off x="3892193" y="1441057"/>
              <a:ext cx="1260000" cy="1260000"/>
            </a:xfrm>
            <a:prstGeom prst="ellipse">
              <a:avLst/>
            </a:prstGeom>
            <a:ln w="25400">
              <a:solidFill>
                <a:srgbClr val="53876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3" name="Ovaal 152"/>
            <p:cNvSpPr/>
            <p:nvPr/>
          </p:nvSpPr>
          <p:spPr>
            <a:xfrm>
              <a:off x="3928193" y="1477057"/>
              <a:ext cx="1188000" cy="1188000"/>
            </a:xfrm>
            <a:prstGeom prst="ellips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4" name="Rechthoek 153"/>
            <p:cNvSpPr/>
            <p:nvPr/>
          </p:nvSpPr>
          <p:spPr>
            <a:xfrm>
              <a:off x="3750668" y="1864682"/>
              <a:ext cx="1543050" cy="4127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accent3">
                    <a:lumMod val="50000"/>
                  </a:schemeClr>
                </a:solidFill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  <p:sp>
          <p:nvSpPr>
            <p:cNvPr id="155" name="Tekstvak 154"/>
            <p:cNvSpPr txBox="1"/>
            <p:nvPr/>
          </p:nvSpPr>
          <p:spPr>
            <a:xfrm>
              <a:off x="4166399" y="2074796"/>
              <a:ext cx="710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kruiden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  <p:sp>
          <p:nvSpPr>
            <p:cNvPr id="156" name="Tekstvak 155"/>
            <p:cNvSpPr txBox="1"/>
            <p:nvPr/>
          </p:nvSpPr>
          <p:spPr>
            <a:xfrm>
              <a:off x="4076381" y="1828724"/>
              <a:ext cx="873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 smtClean="0">
                  <a:latin typeface="American Typewriter" charset="0"/>
                  <a:ea typeface="American Typewriter" charset="0"/>
                  <a:cs typeface="American Typewriter" charset="0"/>
                </a:rPr>
                <a:t>Kebab</a:t>
              </a:r>
              <a:endParaRPr lang="nl-NL" dirty="0">
                <a:latin typeface="American Typewriter" charset="0"/>
                <a:ea typeface="American Typewriter" charset="0"/>
                <a:cs typeface="American Typewriter" charset="0"/>
              </a:endParaRPr>
            </a:p>
          </p:txBody>
        </p:sp>
      </p:grpSp>
      <p:grpSp>
        <p:nvGrpSpPr>
          <p:cNvPr id="2" name="Groeperen 1"/>
          <p:cNvGrpSpPr/>
          <p:nvPr/>
        </p:nvGrpSpPr>
        <p:grpSpPr>
          <a:xfrm>
            <a:off x="2271765" y="4885901"/>
            <a:ext cx="1543050" cy="1260000"/>
            <a:chOff x="2414265" y="4790901"/>
            <a:chExt cx="1543050" cy="1260000"/>
          </a:xfrm>
        </p:grpSpPr>
        <p:grpSp>
          <p:nvGrpSpPr>
            <p:cNvPr id="75" name="Groeperen 74"/>
            <p:cNvGrpSpPr/>
            <p:nvPr/>
          </p:nvGrpSpPr>
          <p:grpSpPr>
            <a:xfrm>
              <a:off x="2414265" y="4790901"/>
              <a:ext cx="1543050" cy="1260000"/>
              <a:chOff x="3750668" y="1441057"/>
              <a:chExt cx="1543050" cy="1260000"/>
            </a:xfrm>
          </p:grpSpPr>
          <p:sp>
            <p:nvSpPr>
              <p:cNvPr id="76" name="Ovaal 75"/>
              <p:cNvSpPr/>
              <p:nvPr/>
            </p:nvSpPr>
            <p:spPr>
              <a:xfrm>
                <a:off x="3892193" y="1441057"/>
                <a:ext cx="1260000" cy="1260000"/>
              </a:xfrm>
              <a:prstGeom prst="ellipse">
                <a:avLst/>
              </a:prstGeom>
              <a:ln w="25400">
                <a:solidFill>
                  <a:srgbClr val="53876C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" name="Ovaal 76"/>
              <p:cNvSpPr/>
              <p:nvPr/>
            </p:nvSpPr>
            <p:spPr>
              <a:xfrm>
                <a:off x="3928193" y="1477057"/>
                <a:ext cx="1188000" cy="1188000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8" name="Rechthoek 77"/>
              <p:cNvSpPr/>
              <p:nvPr/>
            </p:nvSpPr>
            <p:spPr>
              <a:xfrm>
                <a:off x="3750668" y="1864682"/>
                <a:ext cx="1543050" cy="4127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solidFill>
                    <a:schemeClr val="accent3">
                      <a:lumMod val="50000"/>
                    </a:schemeClr>
                  </a:solidFill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  <p:sp>
            <p:nvSpPr>
              <p:cNvPr id="79" name="Tekstvak 78"/>
              <p:cNvSpPr txBox="1"/>
              <p:nvPr/>
            </p:nvSpPr>
            <p:spPr>
              <a:xfrm>
                <a:off x="4169606" y="2191759"/>
                <a:ext cx="7040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1200" dirty="0" smtClean="0">
                    <a:latin typeface="Handwriting - Dakota" charset="0"/>
                    <a:ea typeface="Handwriting - Dakota" charset="0"/>
                    <a:cs typeface="Handwriting - Dakota" charset="0"/>
                  </a:rPr>
                  <a:t>vlokken</a:t>
                </a:r>
                <a:endParaRPr lang="nl-NL" sz="1200" dirty="0">
                  <a:latin typeface="Handwriting - Dakota" charset="0"/>
                  <a:ea typeface="Handwriting - Dakota" charset="0"/>
                  <a:cs typeface="Handwriting - Dakota" charset="0"/>
                </a:endParaRPr>
              </a:p>
            </p:txBody>
          </p:sp>
          <p:sp>
            <p:nvSpPr>
              <p:cNvPr id="80" name="Tekstvak 79"/>
              <p:cNvSpPr txBox="1"/>
              <p:nvPr/>
            </p:nvSpPr>
            <p:spPr>
              <a:xfrm>
                <a:off x="4165793" y="1913788"/>
                <a:ext cx="6944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mtClean="0">
                    <a:latin typeface="American Typewriter" charset="0"/>
                    <a:ea typeface="American Typewriter" charset="0"/>
                    <a:cs typeface="American Typewriter" charset="0"/>
                  </a:rPr>
                  <a:t>Chili</a:t>
                </a:r>
                <a:endParaRPr lang="nl-NL" dirty="0"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p:grpSp>
        <p:sp>
          <p:nvSpPr>
            <p:cNvPr id="157" name="Tekstvak 156"/>
            <p:cNvSpPr txBox="1"/>
            <p:nvPr/>
          </p:nvSpPr>
          <p:spPr>
            <a:xfrm>
              <a:off x="2876693" y="5077655"/>
              <a:ext cx="614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pikant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</p:grpSp>
      <p:grpSp>
        <p:nvGrpSpPr>
          <p:cNvPr id="158" name="Groeperen 157"/>
          <p:cNvGrpSpPr/>
          <p:nvPr/>
        </p:nvGrpSpPr>
        <p:grpSpPr>
          <a:xfrm>
            <a:off x="3710935" y="4866166"/>
            <a:ext cx="1543050" cy="1260000"/>
            <a:chOff x="2414265" y="4790901"/>
            <a:chExt cx="1543050" cy="1260000"/>
          </a:xfrm>
        </p:grpSpPr>
        <p:grpSp>
          <p:nvGrpSpPr>
            <p:cNvPr id="159" name="Groeperen 158"/>
            <p:cNvGrpSpPr/>
            <p:nvPr/>
          </p:nvGrpSpPr>
          <p:grpSpPr>
            <a:xfrm>
              <a:off x="2414265" y="4790901"/>
              <a:ext cx="1543050" cy="1260000"/>
              <a:chOff x="3750668" y="1441057"/>
              <a:chExt cx="1543050" cy="1260000"/>
            </a:xfrm>
          </p:grpSpPr>
          <p:sp>
            <p:nvSpPr>
              <p:cNvPr id="161" name="Ovaal 160"/>
              <p:cNvSpPr/>
              <p:nvPr/>
            </p:nvSpPr>
            <p:spPr>
              <a:xfrm>
                <a:off x="3892193" y="1441057"/>
                <a:ext cx="1260000" cy="1260000"/>
              </a:xfrm>
              <a:prstGeom prst="ellipse">
                <a:avLst/>
              </a:prstGeom>
              <a:ln w="25400">
                <a:solidFill>
                  <a:srgbClr val="53876C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2" name="Ovaal 161"/>
              <p:cNvSpPr/>
              <p:nvPr/>
            </p:nvSpPr>
            <p:spPr>
              <a:xfrm>
                <a:off x="3928193" y="1477057"/>
                <a:ext cx="1188000" cy="1188000"/>
              </a:xfrm>
              <a:prstGeom prst="ellipse">
                <a:avLst/>
              </a:prstGeom>
              <a:ln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" name="Rechthoek 162"/>
              <p:cNvSpPr/>
              <p:nvPr/>
            </p:nvSpPr>
            <p:spPr>
              <a:xfrm>
                <a:off x="3750668" y="1864682"/>
                <a:ext cx="1543050" cy="4127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>
                  <a:solidFill>
                    <a:schemeClr val="accent3">
                      <a:lumMod val="50000"/>
                    </a:schemeClr>
                  </a:solidFill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  <p:sp>
            <p:nvSpPr>
              <p:cNvPr id="164" name="Tekstvak 163"/>
              <p:cNvSpPr txBox="1"/>
              <p:nvPr/>
            </p:nvSpPr>
            <p:spPr>
              <a:xfrm>
                <a:off x="4190444" y="2191759"/>
                <a:ext cx="6623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1200" dirty="0" smtClean="0">
                    <a:latin typeface="Handwriting - Dakota" charset="0"/>
                    <a:ea typeface="Handwriting - Dakota" charset="0"/>
                    <a:cs typeface="Handwriting - Dakota" charset="0"/>
                  </a:rPr>
                  <a:t>poeder</a:t>
                </a:r>
                <a:endParaRPr lang="nl-NL" sz="1200" dirty="0">
                  <a:latin typeface="Handwriting - Dakota" charset="0"/>
                  <a:ea typeface="Handwriting - Dakota" charset="0"/>
                  <a:cs typeface="Handwriting - Dakota" charset="0"/>
                </a:endParaRPr>
              </a:p>
            </p:txBody>
          </p:sp>
          <p:sp>
            <p:nvSpPr>
              <p:cNvPr id="165" name="Tekstvak 164"/>
              <p:cNvSpPr txBox="1"/>
              <p:nvPr/>
            </p:nvSpPr>
            <p:spPr>
              <a:xfrm>
                <a:off x="3985231" y="1913788"/>
                <a:ext cx="10555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 smtClean="0">
                    <a:latin typeface="American Typewriter" charset="0"/>
                    <a:ea typeface="American Typewriter" charset="0"/>
                    <a:cs typeface="American Typewriter" charset="0"/>
                  </a:rPr>
                  <a:t>Paprika</a:t>
                </a:r>
                <a:endParaRPr lang="nl-NL" dirty="0"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p:grpSp>
        <p:sp>
          <p:nvSpPr>
            <p:cNvPr id="160" name="Tekstvak 159"/>
            <p:cNvSpPr txBox="1"/>
            <p:nvPr/>
          </p:nvSpPr>
          <p:spPr>
            <a:xfrm>
              <a:off x="2876693" y="5077655"/>
              <a:ext cx="614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200" dirty="0" smtClean="0">
                  <a:latin typeface="Handwriting - Dakota" charset="0"/>
                  <a:ea typeface="Handwriting - Dakota" charset="0"/>
                  <a:cs typeface="Handwriting - Dakota" charset="0"/>
                </a:rPr>
                <a:t>pikant</a:t>
              </a:r>
              <a:endParaRPr lang="nl-NL" sz="1200" dirty="0">
                <a:latin typeface="Handwriting - Dakota" charset="0"/>
                <a:ea typeface="Handwriting - Dakota" charset="0"/>
                <a:cs typeface="Handwriting - Dakot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42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-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46</Words>
  <Application>Microsoft Macintosh PowerPoint</Application>
  <PresentationFormat>A4 (210 x 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American Typewriter</vt:lpstr>
      <vt:lpstr>Arial</vt:lpstr>
      <vt:lpstr>Calibri</vt:lpstr>
      <vt:lpstr>Calibri Light</vt:lpstr>
      <vt:lpstr>Handwriting - Dakota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Maaike Van Kessel</dc:creator>
  <cp:lastModifiedBy>Maaike Van Kessel</cp:lastModifiedBy>
  <cp:revision>1</cp:revision>
  <dcterms:created xsi:type="dcterms:W3CDTF">2016-08-08T12:31:11Z</dcterms:created>
  <dcterms:modified xsi:type="dcterms:W3CDTF">2016-08-08T12:32:31Z</dcterms:modified>
</cp:coreProperties>
</file>