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1"/>
    <p:restoredTop sz="94631"/>
  </p:normalViewPr>
  <p:slideViewPr>
    <p:cSldViewPr snapToGrid="0" snapToObjects="1">
      <p:cViewPr varScale="1">
        <p:scale>
          <a:sx n="108" d="100"/>
          <a:sy n="108" d="100"/>
        </p:scale>
        <p:origin x="7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163E-CFE0-814F-B284-605E8D5C3255}" type="datetimeFigureOut">
              <a:rPr lang="nl-NL" smtClean="0"/>
              <a:t>08-08-16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FBD1-0AD1-054A-A0AE-1AC7E36F57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132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163E-CFE0-814F-B284-605E8D5C3255}" type="datetimeFigureOut">
              <a:rPr lang="nl-NL" smtClean="0"/>
              <a:t>08-08-16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FBD1-0AD1-054A-A0AE-1AC7E36F57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0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163E-CFE0-814F-B284-605E8D5C3255}" type="datetimeFigureOut">
              <a:rPr lang="nl-NL" smtClean="0"/>
              <a:t>08-08-16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FBD1-0AD1-054A-A0AE-1AC7E36F57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87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163E-CFE0-814F-B284-605E8D5C3255}" type="datetimeFigureOut">
              <a:rPr lang="nl-NL" smtClean="0"/>
              <a:t>08-08-16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FBD1-0AD1-054A-A0AE-1AC7E36F57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516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163E-CFE0-814F-B284-605E8D5C3255}" type="datetimeFigureOut">
              <a:rPr lang="nl-NL" smtClean="0"/>
              <a:t>08-08-16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FBD1-0AD1-054A-A0AE-1AC7E36F57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779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163E-CFE0-814F-B284-605E8D5C3255}" type="datetimeFigureOut">
              <a:rPr lang="nl-NL" smtClean="0"/>
              <a:t>08-08-16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FBD1-0AD1-054A-A0AE-1AC7E36F57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90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163E-CFE0-814F-B284-605E8D5C3255}" type="datetimeFigureOut">
              <a:rPr lang="nl-NL" smtClean="0"/>
              <a:t>08-08-16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FBD1-0AD1-054A-A0AE-1AC7E36F57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4579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163E-CFE0-814F-B284-605E8D5C3255}" type="datetimeFigureOut">
              <a:rPr lang="nl-NL" smtClean="0"/>
              <a:t>08-08-16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FBD1-0AD1-054A-A0AE-1AC7E36F57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341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163E-CFE0-814F-B284-605E8D5C3255}" type="datetimeFigureOut">
              <a:rPr lang="nl-NL" smtClean="0"/>
              <a:t>08-08-16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FBD1-0AD1-054A-A0AE-1AC7E36F57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73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163E-CFE0-814F-B284-605E8D5C3255}" type="datetimeFigureOut">
              <a:rPr lang="nl-NL" smtClean="0"/>
              <a:t>08-08-16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FBD1-0AD1-054A-A0AE-1AC7E36F57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87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163E-CFE0-814F-B284-605E8D5C3255}" type="datetimeFigureOut">
              <a:rPr lang="nl-NL" smtClean="0"/>
              <a:t>08-08-16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FBD1-0AD1-054A-A0AE-1AC7E36F57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698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0163E-CFE0-814F-B284-605E8D5C3255}" type="datetimeFigureOut">
              <a:rPr lang="nl-NL" smtClean="0"/>
              <a:t>08-08-16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0FBD1-0AD1-054A-A0AE-1AC7E36F57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28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eren 8"/>
          <p:cNvGrpSpPr/>
          <p:nvPr/>
        </p:nvGrpSpPr>
        <p:grpSpPr>
          <a:xfrm>
            <a:off x="798609" y="542385"/>
            <a:ext cx="1543050" cy="1260000"/>
            <a:chOff x="3147940" y="961900"/>
            <a:chExt cx="1543050" cy="1260000"/>
          </a:xfrm>
        </p:grpSpPr>
        <p:sp>
          <p:nvSpPr>
            <p:cNvPr id="4" name="Ovaal 3"/>
            <p:cNvSpPr/>
            <p:nvPr/>
          </p:nvSpPr>
          <p:spPr>
            <a:xfrm>
              <a:off x="3289465" y="961900"/>
              <a:ext cx="1260000" cy="1260000"/>
            </a:xfrm>
            <a:prstGeom prst="ellipse">
              <a:avLst/>
            </a:prstGeom>
            <a:ln w="25400">
              <a:solidFill>
                <a:srgbClr val="53876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" name="Ovaal 4"/>
            <p:cNvSpPr/>
            <p:nvPr/>
          </p:nvSpPr>
          <p:spPr>
            <a:xfrm>
              <a:off x="3325465" y="997900"/>
              <a:ext cx="1188000" cy="1188000"/>
            </a:xfrm>
            <a:prstGeom prst="ellips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6" name="Rechthoek 5"/>
            <p:cNvSpPr/>
            <p:nvPr/>
          </p:nvSpPr>
          <p:spPr>
            <a:xfrm>
              <a:off x="3147940" y="1385525"/>
              <a:ext cx="1543050" cy="412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3614411" y="1306065"/>
              <a:ext cx="5966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 dirty="0" err="1" smtClean="0">
                  <a:latin typeface="Handwriting - Dakota" charset="0"/>
                  <a:ea typeface="Handwriting - Dakota" charset="0"/>
                  <a:cs typeface="Handwriting - Dakota" charset="0"/>
                </a:rPr>
                <a:t>garam</a:t>
              </a:r>
              <a:endParaRPr lang="nl-NL" sz="1200" dirty="0">
                <a:latin typeface="Handwriting - Dakota" charset="0"/>
                <a:ea typeface="Handwriting - Dakota" charset="0"/>
                <a:cs typeface="Handwriting - Dakota" charset="0"/>
              </a:endParaRPr>
            </a:p>
          </p:txBody>
        </p:sp>
        <p:sp>
          <p:nvSpPr>
            <p:cNvPr id="8" name="Tekstvak 7"/>
            <p:cNvSpPr txBox="1"/>
            <p:nvPr/>
          </p:nvSpPr>
          <p:spPr>
            <a:xfrm>
              <a:off x="3440808" y="1477858"/>
              <a:ext cx="9765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mtClean="0">
                  <a:latin typeface="American Typewriter" charset="0"/>
                  <a:ea typeface="American Typewriter" charset="0"/>
                  <a:cs typeface="American Typewriter" charset="0"/>
                </a:rPr>
                <a:t>Masala</a:t>
              </a:r>
              <a:endParaRPr lang="nl-NL" dirty="0"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</p:grpSp>
      <p:grpSp>
        <p:nvGrpSpPr>
          <p:cNvPr id="10" name="Groeperen 9"/>
          <p:cNvGrpSpPr/>
          <p:nvPr/>
        </p:nvGrpSpPr>
        <p:grpSpPr>
          <a:xfrm>
            <a:off x="798609" y="1990224"/>
            <a:ext cx="1543050" cy="1260000"/>
            <a:chOff x="3147940" y="961900"/>
            <a:chExt cx="1543050" cy="1260000"/>
          </a:xfrm>
        </p:grpSpPr>
        <p:sp>
          <p:nvSpPr>
            <p:cNvPr id="11" name="Ovaal 10"/>
            <p:cNvSpPr/>
            <p:nvPr/>
          </p:nvSpPr>
          <p:spPr>
            <a:xfrm>
              <a:off x="3289465" y="961900"/>
              <a:ext cx="1260000" cy="1260000"/>
            </a:xfrm>
            <a:prstGeom prst="ellipse">
              <a:avLst/>
            </a:prstGeom>
            <a:ln w="25400">
              <a:solidFill>
                <a:srgbClr val="53876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Ovaal 11"/>
            <p:cNvSpPr/>
            <p:nvPr/>
          </p:nvSpPr>
          <p:spPr>
            <a:xfrm>
              <a:off x="3325465" y="997900"/>
              <a:ext cx="1188000" cy="1188000"/>
            </a:xfrm>
            <a:prstGeom prst="ellips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Rechthoek 12"/>
            <p:cNvSpPr/>
            <p:nvPr/>
          </p:nvSpPr>
          <p:spPr>
            <a:xfrm>
              <a:off x="3147940" y="1385525"/>
              <a:ext cx="1543050" cy="412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640383" y="1306065"/>
              <a:ext cx="5581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 dirty="0" smtClean="0">
                  <a:latin typeface="Handwriting - Dakota" charset="0"/>
                  <a:ea typeface="Handwriting - Dakota" charset="0"/>
                  <a:cs typeface="Handwriting - Dakota" charset="0"/>
                </a:rPr>
                <a:t>milde</a:t>
              </a:r>
              <a:endParaRPr lang="nl-NL" sz="1200" dirty="0">
                <a:latin typeface="Handwriting - Dakota" charset="0"/>
                <a:ea typeface="Handwriting - Dakota" charset="0"/>
                <a:cs typeface="Handwriting - Dakota" charset="0"/>
              </a:endParaRPr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3477228" y="1477858"/>
              <a:ext cx="908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Kerrie</a:t>
              </a:r>
              <a:endParaRPr lang="nl-NL" dirty="0"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</p:grpSp>
      <p:grpSp>
        <p:nvGrpSpPr>
          <p:cNvPr id="16" name="Groeperen 15"/>
          <p:cNvGrpSpPr/>
          <p:nvPr/>
        </p:nvGrpSpPr>
        <p:grpSpPr>
          <a:xfrm>
            <a:off x="2260114" y="542385"/>
            <a:ext cx="1543050" cy="1260000"/>
            <a:chOff x="3147940" y="961900"/>
            <a:chExt cx="1543050" cy="1260000"/>
          </a:xfrm>
        </p:grpSpPr>
        <p:sp>
          <p:nvSpPr>
            <p:cNvPr id="17" name="Ovaal 16"/>
            <p:cNvSpPr/>
            <p:nvPr/>
          </p:nvSpPr>
          <p:spPr>
            <a:xfrm>
              <a:off x="3289465" y="961900"/>
              <a:ext cx="1260000" cy="1260000"/>
            </a:xfrm>
            <a:prstGeom prst="ellipse">
              <a:avLst/>
            </a:prstGeom>
            <a:ln w="25400">
              <a:solidFill>
                <a:srgbClr val="53876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Ovaal 17"/>
            <p:cNvSpPr/>
            <p:nvPr/>
          </p:nvSpPr>
          <p:spPr>
            <a:xfrm>
              <a:off x="3325465" y="997900"/>
              <a:ext cx="1188000" cy="1188000"/>
            </a:xfrm>
            <a:prstGeom prst="ellips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9" name="Rechthoek 18"/>
            <p:cNvSpPr/>
            <p:nvPr/>
          </p:nvSpPr>
          <p:spPr>
            <a:xfrm>
              <a:off x="3147940" y="1385525"/>
              <a:ext cx="1543050" cy="412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3576263" y="1306065"/>
              <a:ext cx="68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 dirty="0" smtClean="0">
                  <a:latin typeface="Handwriting - Dakota" charset="0"/>
                  <a:ea typeface="Handwriting - Dakota" charset="0"/>
                  <a:cs typeface="Handwriting - Dakota" charset="0"/>
                </a:rPr>
                <a:t>zwarte</a:t>
              </a:r>
              <a:endParaRPr lang="nl-NL" sz="1200" dirty="0">
                <a:latin typeface="Handwriting - Dakota" charset="0"/>
                <a:ea typeface="Handwriting - Dakota" charset="0"/>
                <a:cs typeface="Handwriting - Dakota" charset="0"/>
              </a:endParaRP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3508212" y="1477858"/>
              <a:ext cx="8237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Peper</a:t>
              </a:r>
              <a:endParaRPr lang="nl-NL" dirty="0"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</p:grpSp>
      <p:grpSp>
        <p:nvGrpSpPr>
          <p:cNvPr id="30" name="Groeperen 29"/>
          <p:cNvGrpSpPr/>
          <p:nvPr/>
        </p:nvGrpSpPr>
        <p:grpSpPr>
          <a:xfrm>
            <a:off x="2271765" y="1990224"/>
            <a:ext cx="1543050" cy="1260000"/>
            <a:chOff x="3750668" y="1441057"/>
            <a:chExt cx="1543050" cy="1260000"/>
          </a:xfrm>
        </p:grpSpPr>
        <p:sp>
          <p:nvSpPr>
            <p:cNvPr id="23" name="Ovaal 22"/>
            <p:cNvSpPr/>
            <p:nvPr/>
          </p:nvSpPr>
          <p:spPr>
            <a:xfrm>
              <a:off x="3892193" y="1441057"/>
              <a:ext cx="1260000" cy="1260000"/>
            </a:xfrm>
            <a:prstGeom prst="ellipse">
              <a:avLst/>
            </a:prstGeom>
            <a:ln w="25400">
              <a:solidFill>
                <a:srgbClr val="53876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3928193" y="1477057"/>
              <a:ext cx="1188000" cy="1188000"/>
            </a:xfrm>
            <a:prstGeom prst="ellips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Rechthoek 24"/>
            <p:cNvSpPr/>
            <p:nvPr/>
          </p:nvSpPr>
          <p:spPr>
            <a:xfrm>
              <a:off x="3750668" y="1864682"/>
              <a:ext cx="1543050" cy="412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4174415" y="2074796"/>
              <a:ext cx="6912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 dirty="0" smtClean="0">
                  <a:latin typeface="Handwriting - Dakota" charset="0"/>
                  <a:ea typeface="Handwriting - Dakota" charset="0"/>
                  <a:cs typeface="Handwriting - Dakota" charset="0"/>
                </a:rPr>
                <a:t>bessen</a:t>
              </a:r>
              <a:endParaRPr lang="nl-NL" sz="1200" dirty="0">
                <a:latin typeface="Handwriting - Dakota" charset="0"/>
                <a:ea typeface="Handwriting - Dakota" charset="0"/>
                <a:cs typeface="Handwriting - Dakota" charset="0"/>
              </a:endParaRP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3974840" y="1816849"/>
              <a:ext cx="1090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Jenever</a:t>
              </a:r>
              <a:endParaRPr lang="nl-NL" dirty="0"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</p:grpSp>
      <p:grpSp>
        <p:nvGrpSpPr>
          <p:cNvPr id="144" name="Groeperen 143"/>
          <p:cNvGrpSpPr/>
          <p:nvPr/>
        </p:nvGrpSpPr>
        <p:grpSpPr>
          <a:xfrm>
            <a:off x="798609" y="3438063"/>
            <a:ext cx="1543050" cy="1260000"/>
            <a:chOff x="430098" y="3089445"/>
            <a:chExt cx="1543050" cy="1260000"/>
          </a:xfrm>
        </p:grpSpPr>
        <p:sp>
          <p:nvSpPr>
            <p:cNvPr id="32" name="Ovaal 31"/>
            <p:cNvSpPr/>
            <p:nvPr/>
          </p:nvSpPr>
          <p:spPr>
            <a:xfrm>
              <a:off x="571623" y="3089445"/>
              <a:ext cx="1260000" cy="1260000"/>
            </a:xfrm>
            <a:prstGeom prst="ellipse">
              <a:avLst/>
            </a:prstGeom>
            <a:ln w="25400">
              <a:solidFill>
                <a:srgbClr val="53876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607623" y="3125445"/>
              <a:ext cx="1188000" cy="1188000"/>
            </a:xfrm>
            <a:prstGeom prst="ellips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4" name="Rechthoek 33"/>
            <p:cNvSpPr/>
            <p:nvPr/>
          </p:nvSpPr>
          <p:spPr>
            <a:xfrm>
              <a:off x="430098" y="3513070"/>
              <a:ext cx="1543050" cy="412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860985" y="3439616"/>
              <a:ext cx="710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 smtClean="0">
                  <a:latin typeface="Handwriting - Dakota" charset="0"/>
                  <a:ea typeface="Handwriting - Dakota" charset="0"/>
                  <a:cs typeface="Handwriting - Dakota" charset="0"/>
                </a:rPr>
                <a:t>Madras</a:t>
              </a:r>
              <a:endParaRPr lang="nl-NL" sz="1200" dirty="0">
                <a:latin typeface="Handwriting - Dakota" charset="0"/>
                <a:ea typeface="Handwriting - Dakota" charset="0"/>
                <a:cs typeface="Handwriting - Dakota" charset="0"/>
              </a:endParaRPr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747363" y="3605403"/>
              <a:ext cx="908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Kerrie</a:t>
              </a:r>
              <a:endParaRPr lang="nl-NL" dirty="0"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</p:grpSp>
      <p:grpSp>
        <p:nvGrpSpPr>
          <p:cNvPr id="145" name="Groeperen 144"/>
          <p:cNvGrpSpPr/>
          <p:nvPr/>
        </p:nvGrpSpPr>
        <p:grpSpPr>
          <a:xfrm>
            <a:off x="3721619" y="542385"/>
            <a:ext cx="1543050" cy="1260000"/>
            <a:chOff x="3332018" y="213463"/>
            <a:chExt cx="1543050" cy="1260000"/>
          </a:xfrm>
        </p:grpSpPr>
        <p:sp>
          <p:nvSpPr>
            <p:cNvPr id="38" name="Ovaal 37"/>
            <p:cNvSpPr/>
            <p:nvPr/>
          </p:nvSpPr>
          <p:spPr>
            <a:xfrm>
              <a:off x="3473543" y="213463"/>
              <a:ext cx="1260000" cy="1260000"/>
            </a:xfrm>
            <a:prstGeom prst="ellipse">
              <a:avLst/>
            </a:prstGeom>
            <a:ln w="25400">
              <a:solidFill>
                <a:srgbClr val="53876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9" name="Ovaal 38"/>
            <p:cNvSpPr/>
            <p:nvPr/>
          </p:nvSpPr>
          <p:spPr>
            <a:xfrm>
              <a:off x="3509543" y="249463"/>
              <a:ext cx="1188000" cy="1188000"/>
            </a:xfrm>
            <a:prstGeom prst="ellips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0" name="Rechthoek 39"/>
            <p:cNvSpPr/>
            <p:nvPr/>
          </p:nvSpPr>
          <p:spPr>
            <a:xfrm>
              <a:off x="3332018" y="637088"/>
              <a:ext cx="1543050" cy="412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  <p:sp>
          <p:nvSpPr>
            <p:cNvPr id="41" name="Tekstvak 40"/>
            <p:cNvSpPr txBox="1"/>
            <p:nvPr/>
          </p:nvSpPr>
          <p:spPr>
            <a:xfrm>
              <a:off x="3816443" y="557628"/>
              <a:ext cx="5741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 dirty="0" smtClean="0">
                  <a:latin typeface="Handwriting - Dakota" charset="0"/>
                  <a:ea typeface="Handwriting - Dakota" charset="0"/>
                  <a:cs typeface="Handwriting - Dakota" charset="0"/>
                </a:rPr>
                <a:t>witte</a:t>
              </a:r>
              <a:endParaRPr lang="nl-NL" sz="1200" dirty="0">
                <a:latin typeface="Handwriting - Dakota" charset="0"/>
                <a:ea typeface="Handwriting - Dakota" charset="0"/>
                <a:cs typeface="Handwriting - Dakota" charset="0"/>
              </a:endParaRPr>
            </a:p>
          </p:txBody>
        </p:sp>
        <p:sp>
          <p:nvSpPr>
            <p:cNvPr id="42" name="Tekstvak 41"/>
            <p:cNvSpPr txBox="1"/>
            <p:nvPr/>
          </p:nvSpPr>
          <p:spPr>
            <a:xfrm>
              <a:off x="3691665" y="729421"/>
              <a:ext cx="8237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Peper</a:t>
              </a:r>
              <a:endParaRPr lang="nl-NL" dirty="0"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</p:grpSp>
      <p:grpSp>
        <p:nvGrpSpPr>
          <p:cNvPr id="49" name="Groeperen 48"/>
          <p:cNvGrpSpPr/>
          <p:nvPr/>
        </p:nvGrpSpPr>
        <p:grpSpPr>
          <a:xfrm>
            <a:off x="3721619" y="1990224"/>
            <a:ext cx="1543050" cy="1260000"/>
            <a:chOff x="3750668" y="1441057"/>
            <a:chExt cx="1543050" cy="1260000"/>
          </a:xfrm>
        </p:grpSpPr>
        <p:sp>
          <p:nvSpPr>
            <p:cNvPr id="50" name="Ovaal 49"/>
            <p:cNvSpPr/>
            <p:nvPr/>
          </p:nvSpPr>
          <p:spPr>
            <a:xfrm>
              <a:off x="3892193" y="1441057"/>
              <a:ext cx="1260000" cy="1260000"/>
            </a:xfrm>
            <a:prstGeom prst="ellipse">
              <a:avLst/>
            </a:prstGeom>
            <a:ln w="25400">
              <a:solidFill>
                <a:srgbClr val="53876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1" name="Ovaal 50"/>
            <p:cNvSpPr/>
            <p:nvPr/>
          </p:nvSpPr>
          <p:spPr>
            <a:xfrm>
              <a:off x="3928193" y="1477057"/>
              <a:ext cx="1188000" cy="1188000"/>
            </a:xfrm>
            <a:prstGeom prst="ellips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2" name="Rechthoek 51"/>
            <p:cNvSpPr/>
            <p:nvPr/>
          </p:nvSpPr>
          <p:spPr>
            <a:xfrm>
              <a:off x="3750668" y="1864682"/>
              <a:ext cx="1543050" cy="412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176016" y="2074796"/>
              <a:ext cx="6912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 dirty="0" smtClean="0">
                  <a:latin typeface="Handwriting - Dakota" charset="0"/>
                  <a:ea typeface="Handwriting - Dakota" charset="0"/>
                  <a:cs typeface="Handwriting - Dakota" charset="0"/>
                </a:rPr>
                <a:t>bessen</a:t>
              </a:r>
              <a:endParaRPr lang="nl-NL" sz="1200" dirty="0">
                <a:latin typeface="Handwriting - Dakota" charset="0"/>
                <a:ea typeface="Handwriting - Dakota" charset="0"/>
                <a:cs typeface="Handwriting - Dakota" charset="0"/>
              </a:endParaRPr>
            </a:p>
          </p:txBody>
        </p:sp>
        <p:sp>
          <p:nvSpPr>
            <p:cNvPr id="54" name="Tekstvak 53"/>
            <p:cNvSpPr txBox="1"/>
            <p:nvPr/>
          </p:nvSpPr>
          <p:spPr>
            <a:xfrm>
              <a:off x="4034623" y="1824913"/>
              <a:ext cx="981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Piment</a:t>
              </a:r>
              <a:endParaRPr lang="nl-NL" dirty="0"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</p:grpSp>
      <p:grpSp>
        <p:nvGrpSpPr>
          <p:cNvPr id="57" name="Groeperen 56"/>
          <p:cNvGrpSpPr/>
          <p:nvPr/>
        </p:nvGrpSpPr>
        <p:grpSpPr>
          <a:xfrm>
            <a:off x="3721619" y="3438063"/>
            <a:ext cx="1543050" cy="1260000"/>
            <a:chOff x="3750668" y="1441057"/>
            <a:chExt cx="1543050" cy="1260000"/>
          </a:xfrm>
        </p:grpSpPr>
        <p:sp>
          <p:nvSpPr>
            <p:cNvPr id="58" name="Ovaal 57"/>
            <p:cNvSpPr/>
            <p:nvPr/>
          </p:nvSpPr>
          <p:spPr>
            <a:xfrm>
              <a:off x="3892193" y="1441057"/>
              <a:ext cx="1260000" cy="1260000"/>
            </a:xfrm>
            <a:prstGeom prst="ellipse">
              <a:avLst/>
            </a:prstGeom>
            <a:ln w="25400">
              <a:solidFill>
                <a:srgbClr val="53876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9" name="Ovaal 58"/>
            <p:cNvSpPr/>
            <p:nvPr/>
          </p:nvSpPr>
          <p:spPr>
            <a:xfrm>
              <a:off x="3928193" y="1477057"/>
              <a:ext cx="1188000" cy="1188000"/>
            </a:xfrm>
            <a:prstGeom prst="ellips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60" name="Rechthoek 59"/>
            <p:cNvSpPr/>
            <p:nvPr/>
          </p:nvSpPr>
          <p:spPr>
            <a:xfrm>
              <a:off x="3750668" y="1864682"/>
              <a:ext cx="1543050" cy="412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  <p:sp>
          <p:nvSpPr>
            <p:cNvPr id="61" name="Tekstvak 60"/>
            <p:cNvSpPr txBox="1"/>
            <p:nvPr/>
          </p:nvSpPr>
          <p:spPr>
            <a:xfrm>
              <a:off x="4166400" y="2074796"/>
              <a:ext cx="7104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 dirty="0" smtClean="0">
                  <a:latin typeface="Handwriting - Dakota" charset="0"/>
                  <a:ea typeface="Handwriting - Dakota" charset="0"/>
                  <a:cs typeface="Handwriting - Dakota" charset="0"/>
                </a:rPr>
                <a:t>kruiden</a:t>
              </a:r>
              <a:endParaRPr lang="nl-NL" sz="1200" dirty="0">
                <a:latin typeface="Handwriting - Dakota" charset="0"/>
                <a:ea typeface="Handwriting - Dakota" charset="0"/>
                <a:cs typeface="Handwriting - Dakota" charset="0"/>
              </a:endParaRPr>
            </a:p>
          </p:txBody>
        </p:sp>
        <p:sp>
          <p:nvSpPr>
            <p:cNvPr id="62" name="Tekstvak 61"/>
            <p:cNvSpPr txBox="1"/>
            <p:nvPr/>
          </p:nvSpPr>
          <p:spPr>
            <a:xfrm>
              <a:off x="3872451" y="1828724"/>
              <a:ext cx="12811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Italiaanse</a:t>
              </a:r>
              <a:endParaRPr lang="nl-NL" dirty="0"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</p:grpSp>
      <p:grpSp>
        <p:nvGrpSpPr>
          <p:cNvPr id="63" name="Groeperen 62"/>
          <p:cNvGrpSpPr/>
          <p:nvPr/>
        </p:nvGrpSpPr>
        <p:grpSpPr>
          <a:xfrm>
            <a:off x="2271765" y="3438063"/>
            <a:ext cx="1543050" cy="1260000"/>
            <a:chOff x="3750668" y="1441057"/>
            <a:chExt cx="1543050" cy="1260000"/>
          </a:xfrm>
        </p:grpSpPr>
        <p:sp>
          <p:nvSpPr>
            <p:cNvPr id="64" name="Ovaal 63"/>
            <p:cNvSpPr/>
            <p:nvPr/>
          </p:nvSpPr>
          <p:spPr>
            <a:xfrm>
              <a:off x="3892193" y="1441057"/>
              <a:ext cx="1260000" cy="1260000"/>
            </a:xfrm>
            <a:prstGeom prst="ellipse">
              <a:avLst/>
            </a:prstGeom>
            <a:ln w="25400">
              <a:solidFill>
                <a:srgbClr val="53876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5" name="Ovaal 64"/>
            <p:cNvSpPr/>
            <p:nvPr/>
          </p:nvSpPr>
          <p:spPr>
            <a:xfrm>
              <a:off x="3928193" y="1477057"/>
              <a:ext cx="1188000" cy="1188000"/>
            </a:xfrm>
            <a:prstGeom prst="ellips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66" name="Rechthoek 65"/>
            <p:cNvSpPr/>
            <p:nvPr/>
          </p:nvSpPr>
          <p:spPr>
            <a:xfrm>
              <a:off x="3750668" y="1864682"/>
              <a:ext cx="1543050" cy="412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  <p:sp>
          <p:nvSpPr>
            <p:cNvPr id="67" name="Tekstvak 66"/>
            <p:cNvSpPr txBox="1"/>
            <p:nvPr/>
          </p:nvSpPr>
          <p:spPr>
            <a:xfrm>
              <a:off x="4191636" y="2077557"/>
              <a:ext cx="6623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 dirty="0" smtClean="0">
                  <a:latin typeface="Handwriting - Dakota" charset="0"/>
                  <a:ea typeface="Handwriting - Dakota" charset="0"/>
                  <a:cs typeface="Handwriting - Dakota" charset="0"/>
                </a:rPr>
                <a:t>poeder</a:t>
              </a:r>
              <a:endParaRPr lang="nl-NL" sz="1200" dirty="0">
                <a:latin typeface="Handwriting - Dakota" charset="0"/>
                <a:ea typeface="Handwriting - Dakota" charset="0"/>
                <a:cs typeface="Handwriting - Dakota" charset="0"/>
              </a:endParaRPr>
            </a:p>
          </p:txBody>
        </p:sp>
        <p:sp>
          <p:nvSpPr>
            <p:cNvPr id="68" name="Tekstvak 67"/>
            <p:cNvSpPr txBox="1"/>
            <p:nvPr/>
          </p:nvSpPr>
          <p:spPr>
            <a:xfrm>
              <a:off x="3912012" y="1828724"/>
              <a:ext cx="1201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Knoflook</a:t>
              </a:r>
              <a:endParaRPr lang="nl-NL" dirty="0"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</p:grpSp>
      <p:grpSp>
        <p:nvGrpSpPr>
          <p:cNvPr id="69" name="Groeperen 68"/>
          <p:cNvGrpSpPr/>
          <p:nvPr/>
        </p:nvGrpSpPr>
        <p:grpSpPr>
          <a:xfrm>
            <a:off x="798609" y="4885901"/>
            <a:ext cx="1543050" cy="1260000"/>
            <a:chOff x="3750668" y="1441057"/>
            <a:chExt cx="1543050" cy="1260000"/>
          </a:xfrm>
        </p:grpSpPr>
        <p:sp>
          <p:nvSpPr>
            <p:cNvPr id="70" name="Ovaal 69"/>
            <p:cNvSpPr/>
            <p:nvPr/>
          </p:nvSpPr>
          <p:spPr>
            <a:xfrm>
              <a:off x="3892193" y="1441057"/>
              <a:ext cx="1260000" cy="1260000"/>
            </a:xfrm>
            <a:prstGeom prst="ellipse">
              <a:avLst/>
            </a:prstGeom>
            <a:ln w="25400">
              <a:solidFill>
                <a:srgbClr val="53876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Ovaal 70"/>
            <p:cNvSpPr/>
            <p:nvPr/>
          </p:nvSpPr>
          <p:spPr>
            <a:xfrm>
              <a:off x="3928193" y="1477057"/>
              <a:ext cx="1188000" cy="1188000"/>
            </a:xfrm>
            <a:prstGeom prst="ellips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72" name="Rechthoek 71"/>
            <p:cNvSpPr/>
            <p:nvPr/>
          </p:nvSpPr>
          <p:spPr>
            <a:xfrm>
              <a:off x="3750668" y="1864682"/>
              <a:ext cx="1543050" cy="412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  <p:sp>
          <p:nvSpPr>
            <p:cNvPr id="73" name="Tekstvak 72"/>
            <p:cNvSpPr txBox="1"/>
            <p:nvPr/>
          </p:nvSpPr>
          <p:spPr>
            <a:xfrm>
              <a:off x="4279410" y="2074796"/>
              <a:ext cx="4844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 dirty="0" smtClean="0">
                  <a:latin typeface="Handwriting - Dakota" charset="0"/>
                  <a:ea typeface="Handwriting - Dakota" charset="0"/>
                  <a:cs typeface="Handwriting - Dakota" charset="0"/>
                </a:rPr>
                <a:t>heel</a:t>
              </a:r>
              <a:endParaRPr lang="nl-NL" sz="1200" dirty="0">
                <a:latin typeface="Handwriting - Dakota" charset="0"/>
                <a:ea typeface="Handwriting - Dakota" charset="0"/>
                <a:cs typeface="Handwriting - Dakota" charset="0"/>
              </a:endParaRPr>
            </a:p>
          </p:txBody>
        </p:sp>
        <p:sp>
          <p:nvSpPr>
            <p:cNvPr id="74" name="Tekstvak 73"/>
            <p:cNvSpPr txBox="1"/>
            <p:nvPr/>
          </p:nvSpPr>
          <p:spPr>
            <a:xfrm>
              <a:off x="3855244" y="1828724"/>
              <a:ext cx="1358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Kardemon</a:t>
              </a:r>
              <a:endParaRPr lang="nl-NL" dirty="0"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</p:grpSp>
      <p:grpSp>
        <p:nvGrpSpPr>
          <p:cNvPr id="87" name="Groeperen 86"/>
          <p:cNvGrpSpPr/>
          <p:nvPr/>
        </p:nvGrpSpPr>
        <p:grpSpPr>
          <a:xfrm>
            <a:off x="8127939" y="1990224"/>
            <a:ext cx="1543050" cy="1260000"/>
            <a:chOff x="3750668" y="1441057"/>
            <a:chExt cx="1543050" cy="1260000"/>
          </a:xfrm>
        </p:grpSpPr>
        <p:sp>
          <p:nvSpPr>
            <p:cNvPr id="88" name="Ovaal 87"/>
            <p:cNvSpPr/>
            <p:nvPr/>
          </p:nvSpPr>
          <p:spPr>
            <a:xfrm>
              <a:off x="3892193" y="1441057"/>
              <a:ext cx="1260000" cy="1260000"/>
            </a:xfrm>
            <a:prstGeom prst="ellipse">
              <a:avLst/>
            </a:prstGeom>
            <a:ln w="25400">
              <a:solidFill>
                <a:srgbClr val="53876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9" name="Ovaal 88"/>
            <p:cNvSpPr/>
            <p:nvPr/>
          </p:nvSpPr>
          <p:spPr>
            <a:xfrm>
              <a:off x="3928193" y="1477057"/>
              <a:ext cx="1188000" cy="1188000"/>
            </a:xfrm>
            <a:prstGeom prst="ellips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90" name="Rechthoek 89"/>
            <p:cNvSpPr/>
            <p:nvPr/>
          </p:nvSpPr>
          <p:spPr>
            <a:xfrm>
              <a:off x="3750668" y="1864682"/>
              <a:ext cx="1543050" cy="412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  <p:sp>
          <p:nvSpPr>
            <p:cNvPr id="91" name="Tekstvak 90"/>
            <p:cNvSpPr txBox="1"/>
            <p:nvPr/>
          </p:nvSpPr>
          <p:spPr>
            <a:xfrm>
              <a:off x="4166399" y="2074796"/>
              <a:ext cx="7104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 dirty="0" smtClean="0">
                  <a:latin typeface="Handwriting - Dakota" charset="0"/>
                  <a:ea typeface="Handwriting - Dakota" charset="0"/>
                  <a:cs typeface="Handwriting - Dakota" charset="0"/>
                </a:rPr>
                <a:t>kruiden</a:t>
              </a:r>
              <a:endParaRPr lang="nl-NL" sz="1200" dirty="0">
                <a:latin typeface="Handwriting - Dakota" charset="0"/>
                <a:ea typeface="Handwriting - Dakota" charset="0"/>
                <a:cs typeface="Handwriting - Dakota" charset="0"/>
              </a:endParaRPr>
            </a:p>
          </p:txBody>
        </p:sp>
        <p:sp>
          <p:nvSpPr>
            <p:cNvPr id="92" name="Tekstvak 91"/>
            <p:cNvSpPr txBox="1"/>
            <p:nvPr/>
          </p:nvSpPr>
          <p:spPr>
            <a:xfrm>
              <a:off x="4104790" y="1828724"/>
              <a:ext cx="8164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err="1" smtClean="0">
                  <a:latin typeface="American Typewriter" charset="0"/>
                  <a:ea typeface="American Typewriter" charset="0"/>
                  <a:cs typeface="American Typewriter" charset="0"/>
                </a:rPr>
                <a:t>Fajita</a:t>
              </a:r>
              <a:endParaRPr lang="nl-NL" dirty="0"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</p:grpSp>
      <p:grpSp>
        <p:nvGrpSpPr>
          <p:cNvPr id="93" name="Groeperen 92"/>
          <p:cNvGrpSpPr/>
          <p:nvPr/>
        </p:nvGrpSpPr>
        <p:grpSpPr>
          <a:xfrm>
            <a:off x="5183124" y="4885901"/>
            <a:ext cx="1543050" cy="1260000"/>
            <a:chOff x="3750668" y="1441057"/>
            <a:chExt cx="1543050" cy="1260000"/>
          </a:xfrm>
        </p:grpSpPr>
        <p:sp>
          <p:nvSpPr>
            <p:cNvPr id="94" name="Ovaal 93"/>
            <p:cNvSpPr/>
            <p:nvPr/>
          </p:nvSpPr>
          <p:spPr>
            <a:xfrm>
              <a:off x="3892193" y="1441057"/>
              <a:ext cx="1260000" cy="1260000"/>
            </a:xfrm>
            <a:prstGeom prst="ellipse">
              <a:avLst/>
            </a:prstGeom>
            <a:ln w="25400">
              <a:solidFill>
                <a:srgbClr val="53876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5" name="Ovaal 94"/>
            <p:cNvSpPr/>
            <p:nvPr/>
          </p:nvSpPr>
          <p:spPr>
            <a:xfrm>
              <a:off x="3928193" y="1477057"/>
              <a:ext cx="1188000" cy="1188000"/>
            </a:xfrm>
            <a:prstGeom prst="ellips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96" name="Rechthoek 95"/>
            <p:cNvSpPr/>
            <p:nvPr/>
          </p:nvSpPr>
          <p:spPr>
            <a:xfrm>
              <a:off x="3750668" y="1864682"/>
              <a:ext cx="1543050" cy="412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  <p:sp>
          <p:nvSpPr>
            <p:cNvPr id="97" name="Tekstvak 96"/>
            <p:cNvSpPr txBox="1"/>
            <p:nvPr/>
          </p:nvSpPr>
          <p:spPr>
            <a:xfrm>
              <a:off x="4190443" y="2074796"/>
              <a:ext cx="6623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 dirty="0" smtClean="0">
                  <a:latin typeface="Handwriting - Dakota" charset="0"/>
                  <a:ea typeface="Handwriting - Dakota" charset="0"/>
                  <a:cs typeface="Handwriting - Dakota" charset="0"/>
                </a:rPr>
                <a:t>poeder</a:t>
              </a:r>
              <a:endParaRPr lang="nl-NL" sz="1200" dirty="0">
                <a:latin typeface="Handwriting - Dakota" charset="0"/>
                <a:ea typeface="Handwriting - Dakota" charset="0"/>
                <a:cs typeface="Handwriting - Dakota" charset="0"/>
              </a:endParaRPr>
            </a:p>
          </p:txBody>
        </p:sp>
        <p:sp>
          <p:nvSpPr>
            <p:cNvPr id="98" name="Tekstvak 97"/>
            <p:cNvSpPr txBox="1"/>
            <p:nvPr/>
          </p:nvSpPr>
          <p:spPr>
            <a:xfrm>
              <a:off x="3870014" y="1828724"/>
              <a:ext cx="12859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mtClean="0">
                  <a:latin typeface="American Typewriter" charset="0"/>
                  <a:ea typeface="American Typewriter" charset="0"/>
                  <a:cs typeface="American Typewriter" charset="0"/>
                </a:rPr>
                <a:t>5-kruiden</a:t>
              </a:r>
              <a:endParaRPr lang="nl-NL" dirty="0"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</p:grpSp>
      <p:grpSp>
        <p:nvGrpSpPr>
          <p:cNvPr id="105" name="Groeperen 104"/>
          <p:cNvGrpSpPr/>
          <p:nvPr/>
        </p:nvGrpSpPr>
        <p:grpSpPr>
          <a:xfrm>
            <a:off x="5183124" y="1990224"/>
            <a:ext cx="1543050" cy="1260000"/>
            <a:chOff x="4696404" y="1661044"/>
            <a:chExt cx="1543050" cy="1260000"/>
          </a:xfrm>
        </p:grpSpPr>
        <p:sp>
          <p:nvSpPr>
            <p:cNvPr id="100" name="Ovaal 99"/>
            <p:cNvSpPr/>
            <p:nvPr/>
          </p:nvSpPr>
          <p:spPr>
            <a:xfrm>
              <a:off x="4837929" y="1661044"/>
              <a:ext cx="1260000" cy="1260000"/>
            </a:xfrm>
            <a:prstGeom prst="ellipse">
              <a:avLst/>
            </a:prstGeom>
            <a:ln w="25400">
              <a:solidFill>
                <a:srgbClr val="53876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1" name="Ovaal 100"/>
            <p:cNvSpPr/>
            <p:nvPr/>
          </p:nvSpPr>
          <p:spPr>
            <a:xfrm>
              <a:off x="4873929" y="1697044"/>
              <a:ext cx="1188000" cy="1188000"/>
            </a:xfrm>
            <a:prstGeom prst="ellips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02" name="Rechthoek 101"/>
            <p:cNvSpPr/>
            <p:nvPr/>
          </p:nvSpPr>
          <p:spPr>
            <a:xfrm>
              <a:off x="4696404" y="2084669"/>
              <a:ext cx="1543050" cy="412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  <p:sp>
          <p:nvSpPr>
            <p:cNvPr id="104" name="Tekstvak 103"/>
            <p:cNvSpPr txBox="1"/>
            <p:nvPr/>
          </p:nvSpPr>
          <p:spPr>
            <a:xfrm>
              <a:off x="4955377" y="2100052"/>
              <a:ext cx="10262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Laurier</a:t>
              </a:r>
              <a:endParaRPr lang="nl-NL" dirty="0"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</p:grpSp>
      <p:grpSp>
        <p:nvGrpSpPr>
          <p:cNvPr id="106" name="Groeperen 105"/>
          <p:cNvGrpSpPr/>
          <p:nvPr/>
        </p:nvGrpSpPr>
        <p:grpSpPr>
          <a:xfrm>
            <a:off x="5183124" y="542385"/>
            <a:ext cx="1543050" cy="1260000"/>
            <a:chOff x="4696404" y="1661044"/>
            <a:chExt cx="1543050" cy="1260000"/>
          </a:xfrm>
        </p:grpSpPr>
        <p:sp>
          <p:nvSpPr>
            <p:cNvPr id="107" name="Ovaal 106"/>
            <p:cNvSpPr/>
            <p:nvPr/>
          </p:nvSpPr>
          <p:spPr>
            <a:xfrm>
              <a:off x="4837929" y="1661044"/>
              <a:ext cx="1260000" cy="1260000"/>
            </a:xfrm>
            <a:prstGeom prst="ellipse">
              <a:avLst/>
            </a:prstGeom>
            <a:ln w="25400">
              <a:solidFill>
                <a:srgbClr val="53876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8" name="Ovaal 107"/>
            <p:cNvSpPr/>
            <p:nvPr/>
          </p:nvSpPr>
          <p:spPr>
            <a:xfrm>
              <a:off x="4873929" y="1697044"/>
              <a:ext cx="1188000" cy="1188000"/>
            </a:xfrm>
            <a:prstGeom prst="ellips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09" name="Rechthoek 108"/>
            <p:cNvSpPr/>
            <p:nvPr/>
          </p:nvSpPr>
          <p:spPr>
            <a:xfrm>
              <a:off x="4696404" y="2084669"/>
              <a:ext cx="1543050" cy="412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  <p:sp>
          <p:nvSpPr>
            <p:cNvPr id="110" name="Tekstvak 109"/>
            <p:cNvSpPr txBox="1"/>
            <p:nvPr/>
          </p:nvSpPr>
          <p:spPr>
            <a:xfrm>
              <a:off x="4733810" y="2100052"/>
              <a:ext cx="1469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Rozemarijn</a:t>
              </a:r>
              <a:endParaRPr lang="nl-NL" dirty="0"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</p:grpSp>
      <p:grpSp>
        <p:nvGrpSpPr>
          <p:cNvPr id="111" name="Groeperen 110"/>
          <p:cNvGrpSpPr/>
          <p:nvPr/>
        </p:nvGrpSpPr>
        <p:grpSpPr>
          <a:xfrm>
            <a:off x="6644630" y="4885901"/>
            <a:ext cx="1543050" cy="1260000"/>
            <a:chOff x="3750668" y="1441057"/>
            <a:chExt cx="1543050" cy="1260000"/>
          </a:xfrm>
        </p:grpSpPr>
        <p:sp>
          <p:nvSpPr>
            <p:cNvPr id="112" name="Ovaal 111"/>
            <p:cNvSpPr/>
            <p:nvPr/>
          </p:nvSpPr>
          <p:spPr>
            <a:xfrm>
              <a:off x="3892193" y="1441057"/>
              <a:ext cx="1260000" cy="1260000"/>
            </a:xfrm>
            <a:prstGeom prst="ellipse">
              <a:avLst/>
            </a:prstGeom>
            <a:ln w="25400">
              <a:solidFill>
                <a:srgbClr val="53876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3" name="Ovaal 112"/>
            <p:cNvSpPr/>
            <p:nvPr/>
          </p:nvSpPr>
          <p:spPr>
            <a:xfrm>
              <a:off x="3928193" y="1477057"/>
              <a:ext cx="1188000" cy="1188000"/>
            </a:xfrm>
            <a:prstGeom prst="ellips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14" name="Rechthoek 113"/>
            <p:cNvSpPr/>
            <p:nvPr/>
          </p:nvSpPr>
          <p:spPr>
            <a:xfrm>
              <a:off x="3750668" y="1864682"/>
              <a:ext cx="1543050" cy="412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  <p:sp>
          <p:nvSpPr>
            <p:cNvPr id="115" name="Tekstvak 114"/>
            <p:cNvSpPr txBox="1"/>
            <p:nvPr/>
          </p:nvSpPr>
          <p:spPr>
            <a:xfrm>
              <a:off x="4279409" y="2074796"/>
              <a:ext cx="4844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 dirty="0" smtClean="0">
                  <a:latin typeface="Handwriting - Dakota" charset="0"/>
                  <a:ea typeface="Handwriting - Dakota" charset="0"/>
                  <a:cs typeface="Handwriting - Dakota" charset="0"/>
                </a:rPr>
                <a:t>heel</a:t>
              </a:r>
              <a:endParaRPr lang="nl-NL" sz="1200" dirty="0">
                <a:latin typeface="Handwriting - Dakota" charset="0"/>
                <a:ea typeface="Handwriting - Dakota" charset="0"/>
                <a:cs typeface="Handwriting - Dakota" charset="0"/>
              </a:endParaRPr>
            </a:p>
          </p:txBody>
        </p:sp>
        <p:sp>
          <p:nvSpPr>
            <p:cNvPr id="116" name="Tekstvak 115"/>
            <p:cNvSpPr txBox="1"/>
            <p:nvPr/>
          </p:nvSpPr>
          <p:spPr>
            <a:xfrm>
              <a:off x="3798358" y="1828724"/>
              <a:ext cx="14293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Kruidnagel</a:t>
              </a:r>
              <a:endParaRPr lang="nl-NL" dirty="0"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</p:grpSp>
      <p:grpSp>
        <p:nvGrpSpPr>
          <p:cNvPr id="117" name="Groeperen 116"/>
          <p:cNvGrpSpPr/>
          <p:nvPr/>
        </p:nvGrpSpPr>
        <p:grpSpPr>
          <a:xfrm>
            <a:off x="6644630" y="542385"/>
            <a:ext cx="1543050" cy="1260000"/>
            <a:chOff x="4696404" y="1661044"/>
            <a:chExt cx="1543050" cy="1260000"/>
          </a:xfrm>
        </p:grpSpPr>
        <p:sp>
          <p:nvSpPr>
            <p:cNvPr id="118" name="Ovaal 117"/>
            <p:cNvSpPr/>
            <p:nvPr/>
          </p:nvSpPr>
          <p:spPr>
            <a:xfrm>
              <a:off x="4837929" y="1661044"/>
              <a:ext cx="1260000" cy="1260000"/>
            </a:xfrm>
            <a:prstGeom prst="ellipse">
              <a:avLst/>
            </a:prstGeom>
            <a:ln w="25400">
              <a:solidFill>
                <a:srgbClr val="53876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9" name="Ovaal 118"/>
            <p:cNvSpPr/>
            <p:nvPr/>
          </p:nvSpPr>
          <p:spPr>
            <a:xfrm>
              <a:off x="4873929" y="1697044"/>
              <a:ext cx="1188000" cy="1188000"/>
            </a:xfrm>
            <a:prstGeom prst="ellips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20" name="Rechthoek 119"/>
            <p:cNvSpPr/>
            <p:nvPr/>
          </p:nvSpPr>
          <p:spPr>
            <a:xfrm>
              <a:off x="4696404" y="2084669"/>
              <a:ext cx="1543050" cy="412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  <p:sp>
          <p:nvSpPr>
            <p:cNvPr id="121" name="Tekstvak 120"/>
            <p:cNvSpPr txBox="1"/>
            <p:nvPr/>
          </p:nvSpPr>
          <p:spPr>
            <a:xfrm>
              <a:off x="5052361" y="2100052"/>
              <a:ext cx="8322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Sereh</a:t>
              </a:r>
              <a:endParaRPr lang="nl-NL" dirty="0"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</p:grpSp>
      <p:grpSp>
        <p:nvGrpSpPr>
          <p:cNvPr id="122" name="Groeperen 121"/>
          <p:cNvGrpSpPr/>
          <p:nvPr/>
        </p:nvGrpSpPr>
        <p:grpSpPr>
          <a:xfrm>
            <a:off x="6644630" y="1990224"/>
            <a:ext cx="1543050" cy="1260000"/>
            <a:chOff x="4696404" y="1661044"/>
            <a:chExt cx="1543050" cy="1260000"/>
          </a:xfrm>
        </p:grpSpPr>
        <p:sp>
          <p:nvSpPr>
            <p:cNvPr id="123" name="Ovaal 122"/>
            <p:cNvSpPr/>
            <p:nvPr/>
          </p:nvSpPr>
          <p:spPr>
            <a:xfrm>
              <a:off x="4837929" y="1661044"/>
              <a:ext cx="1260000" cy="1260000"/>
            </a:xfrm>
            <a:prstGeom prst="ellipse">
              <a:avLst/>
            </a:prstGeom>
            <a:ln w="25400">
              <a:solidFill>
                <a:srgbClr val="53876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4" name="Ovaal 123"/>
            <p:cNvSpPr/>
            <p:nvPr/>
          </p:nvSpPr>
          <p:spPr>
            <a:xfrm>
              <a:off x="4873929" y="1697044"/>
              <a:ext cx="1188000" cy="1188000"/>
            </a:xfrm>
            <a:prstGeom prst="ellips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25" name="Rechthoek 124"/>
            <p:cNvSpPr/>
            <p:nvPr/>
          </p:nvSpPr>
          <p:spPr>
            <a:xfrm>
              <a:off x="4696404" y="2084669"/>
              <a:ext cx="1543050" cy="412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  <p:sp>
          <p:nvSpPr>
            <p:cNvPr id="126" name="Tekstvak 125"/>
            <p:cNvSpPr txBox="1"/>
            <p:nvPr/>
          </p:nvSpPr>
          <p:spPr>
            <a:xfrm>
              <a:off x="4775083" y="2169822"/>
              <a:ext cx="13857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400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Ras el </a:t>
              </a:r>
              <a:r>
                <a:rPr lang="nl-NL" sz="1400" dirty="0" err="1" smtClean="0">
                  <a:latin typeface="American Typewriter" charset="0"/>
                  <a:ea typeface="American Typewriter" charset="0"/>
                  <a:cs typeface="American Typewriter" charset="0"/>
                </a:rPr>
                <a:t>Hanout</a:t>
              </a:r>
              <a:endParaRPr lang="nl-NL" sz="1400" dirty="0"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</p:grpSp>
      <p:grpSp>
        <p:nvGrpSpPr>
          <p:cNvPr id="127" name="Groeperen 126"/>
          <p:cNvGrpSpPr/>
          <p:nvPr/>
        </p:nvGrpSpPr>
        <p:grpSpPr>
          <a:xfrm>
            <a:off x="6644630" y="3438063"/>
            <a:ext cx="1543050" cy="1260000"/>
            <a:chOff x="4696404" y="1661044"/>
            <a:chExt cx="1543050" cy="1260000"/>
          </a:xfrm>
        </p:grpSpPr>
        <p:sp>
          <p:nvSpPr>
            <p:cNvPr id="128" name="Ovaal 127"/>
            <p:cNvSpPr/>
            <p:nvPr/>
          </p:nvSpPr>
          <p:spPr>
            <a:xfrm>
              <a:off x="4837929" y="1661044"/>
              <a:ext cx="1260000" cy="1260000"/>
            </a:xfrm>
            <a:prstGeom prst="ellipse">
              <a:avLst/>
            </a:prstGeom>
            <a:ln w="25400">
              <a:solidFill>
                <a:srgbClr val="53876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9" name="Ovaal 128"/>
            <p:cNvSpPr/>
            <p:nvPr/>
          </p:nvSpPr>
          <p:spPr>
            <a:xfrm>
              <a:off x="4873929" y="1697044"/>
              <a:ext cx="1188000" cy="1188000"/>
            </a:xfrm>
            <a:prstGeom prst="ellips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0" name="Rechthoek 129"/>
            <p:cNvSpPr/>
            <p:nvPr/>
          </p:nvSpPr>
          <p:spPr>
            <a:xfrm>
              <a:off x="4696404" y="2084669"/>
              <a:ext cx="1543050" cy="412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  <p:sp>
          <p:nvSpPr>
            <p:cNvPr id="131" name="Tekstvak 130"/>
            <p:cNvSpPr txBox="1"/>
            <p:nvPr/>
          </p:nvSpPr>
          <p:spPr>
            <a:xfrm>
              <a:off x="4969806" y="2100052"/>
              <a:ext cx="997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Dragon</a:t>
              </a:r>
              <a:endParaRPr lang="nl-NL" dirty="0"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</p:grpSp>
      <p:grpSp>
        <p:nvGrpSpPr>
          <p:cNvPr id="132" name="Groeperen 131"/>
          <p:cNvGrpSpPr/>
          <p:nvPr/>
        </p:nvGrpSpPr>
        <p:grpSpPr>
          <a:xfrm>
            <a:off x="8127939" y="3438063"/>
            <a:ext cx="1543050" cy="1260000"/>
            <a:chOff x="3750668" y="1441057"/>
            <a:chExt cx="1543050" cy="1260000"/>
          </a:xfrm>
        </p:grpSpPr>
        <p:sp>
          <p:nvSpPr>
            <p:cNvPr id="133" name="Ovaal 132"/>
            <p:cNvSpPr/>
            <p:nvPr/>
          </p:nvSpPr>
          <p:spPr>
            <a:xfrm>
              <a:off x="3892193" y="1441057"/>
              <a:ext cx="1260000" cy="1260000"/>
            </a:xfrm>
            <a:prstGeom prst="ellipse">
              <a:avLst/>
            </a:prstGeom>
            <a:ln w="25400">
              <a:solidFill>
                <a:srgbClr val="53876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4" name="Ovaal 133"/>
            <p:cNvSpPr/>
            <p:nvPr/>
          </p:nvSpPr>
          <p:spPr>
            <a:xfrm>
              <a:off x="3928193" y="1477057"/>
              <a:ext cx="1188000" cy="1188000"/>
            </a:xfrm>
            <a:prstGeom prst="ellips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5" name="Rechthoek 134"/>
            <p:cNvSpPr/>
            <p:nvPr/>
          </p:nvSpPr>
          <p:spPr>
            <a:xfrm>
              <a:off x="3750668" y="1864682"/>
              <a:ext cx="1543050" cy="412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  <p:sp>
          <p:nvSpPr>
            <p:cNvPr id="136" name="Tekstvak 135"/>
            <p:cNvSpPr txBox="1"/>
            <p:nvPr/>
          </p:nvSpPr>
          <p:spPr>
            <a:xfrm>
              <a:off x="4166399" y="2074796"/>
              <a:ext cx="7104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 dirty="0" smtClean="0">
                  <a:latin typeface="Handwriting - Dakota" charset="0"/>
                  <a:ea typeface="Handwriting - Dakota" charset="0"/>
                  <a:cs typeface="Handwriting - Dakota" charset="0"/>
                </a:rPr>
                <a:t>kruiden</a:t>
              </a:r>
              <a:endParaRPr lang="nl-NL" sz="1200" dirty="0">
                <a:latin typeface="Handwriting - Dakota" charset="0"/>
                <a:ea typeface="Handwriting - Dakota" charset="0"/>
                <a:cs typeface="Handwriting - Dakota" charset="0"/>
              </a:endParaRPr>
            </a:p>
          </p:txBody>
        </p:sp>
        <p:sp>
          <p:nvSpPr>
            <p:cNvPr id="137" name="Tekstvak 136"/>
            <p:cNvSpPr txBox="1"/>
            <p:nvPr/>
          </p:nvSpPr>
          <p:spPr>
            <a:xfrm>
              <a:off x="4136623" y="1828724"/>
              <a:ext cx="7527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Koek</a:t>
              </a:r>
              <a:endParaRPr lang="nl-NL" dirty="0"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</p:grpSp>
      <p:grpSp>
        <p:nvGrpSpPr>
          <p:cNvPr id="138" name="Groeperen 137"/>
          <p:cNvGrpSpPr/>
          <p:nvPr/>
        </p:nvGrpSpPr>
        <p:grpSpPr>
          <a:xfrm>
            <a:off x="8127939" y="4885901"/>
            <a:ext cx="1543050" cy="1260000"/>
            <a:chOff x="3750668" y="1441057"/>
            <a:chExt cx="1543050" cy="1260000"/>
          </a:xfrm>
        </p:grpSpPr>
        <p:sp>
          <p:nvSpPr>
            <p:cNvPr id="139" name="Ovaal 138"/>
            <p:cNvSpPr/>
            <p:nvPr/>
          </p:nvSpPr>
          <p:spPr>
            <a:xfrm>
              <a:off x="3892193" y="1441057"/>
              <a:ext cx="1260000" cy="1260000"/>
            </a:xfrm>
            <a:prstGeom prst="ellipse">
              <a:avLst/>
            </a:prstGeom>
            <a:ln w="25400">
              <a:solidFill>
                <a:srgbClr val="53876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0" name="Ovaal 139"/>
            <p:cNvSpPr/>
            <p:nvPr/>
          </p:nvSpPr>
          <p:spPr>
            <a:xfrm>
              <a:off x="3928193" y="1477057"/>
              <a:ext cx="1188000" cy="1188000"/>
            </a:xfrm>
            <a:prstGeom prst="ellips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1" name="Rechthoek 140"/>
            <p:cNvSpPr/>
            <p:nvPr/>
          </p:nvSpPr>
          <p:spPr>
            <a:xfrm>
              <a:off x="3750668" y="1864682"/>
              <a:ext cx="1543050" cy="412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  <p:sp>
          <p:nvSpPr>
            <p:cNvPr id="142" name="Tekstvak 141"/>
            <p:cNvSpPr txBox="1"/>
            <p:nvPr/>
          </p:nvSpPr>
          <p:spPr>
            <a:xfrm>
              <a:off x="4235328" y="2074796"/>
              <a:ext cx="5725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 dirty="0" smtClean="0">
                  <a:latin typeface="Handwriting - Dakota" charset="0"/>
                  <a:ea typeface="Handwriting - Dakota" charset="0"/>
                  <a:cs typeface="Handwriting - Dakota" charset="0"/>
                </a:rPr>
                <a:t>peper</a:t>
              </a:r>
              <a:endParaRPr lang="nl-NL" sz="1200" dirty="0">
                <a:latin typeface="Handwriting - Dakota" charset="0"/>
                <a:ea typeface="Handwriting - Dakota" charset="0"/>
                <a:cs typeface="Handwriting - Dakota" charset="0"/>
              </a:endParaRPr>
            </a:p>
          </p:txBody>
        </p:sp>
        <p:sp>
          <p:nvSpPr>
            <p:cNvPr id="143" name="Tekstvak 142"/>
            <p:cNvSpPr txBox="1"/>
            <p:nvPr/>
          </p:nvSpPr>
          <p:spPr>
            <a:xfrm>
              <a:off x="3764244" y="1828724"/>
              <a:ext cx="1497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4-seizoenen</a:t>
              </a:r>
              <a:endParaRPr lang="nl-NL" dirty="0"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</p:grpSp>
      <p:grpSp>
        <p:nvGrpSpPr>
          <p:cNvPr id="146" name="Groeperen 145"/>
          <p:cNvGrpSpPr/>
          <p:nvPr/>
        </p:nvGrpSpPr>
        <p:grpSpPr>
          <a:xfrm>
            <a:off x="8127939" y="542385"/>
            <a:ext cx="1543050" cy="1260000"/>
            <a:chOff x="4696404" y="1661044"/>
            <a:chExt cx="1543050" cy="1260000"/>
          </a:xfrm>
        </p:grpSpPr>
        <p:sp>
          <p:nvSpPr>
            <p:cNvPr id="147" name="Ovaal 146"/>
            <p:cNvSpPr/>
            <p:nvPr/>
          </p:nvSpPr>
          <p:spPr>
            <a:xfrm>
              <a:off x="4837929" y="1661044"/>
              <a:ext cx="1260000" cy="1260000"/>
            </a:xfrm>
            <a:prstGeom prst="ellipse">
              <a:avLst/>
            </a:prstGeom>
            <a:ln w="25400">
              <a:solidFill>
                <a:srgbClr val="53876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8" name="Ovaal 147"/>
            <p:cNvSpPr/>
            <p:nvPr/>
          </p:nvSpPr>
          <p:spPr>
            <a:xfrm>
              <a:off x="4873929" y="1697044"/>
              <a:ext cx="1188000" cy="1188000"/>
            </a:xfrm>
            <a:prstGeom prst="ellips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9" name="Rechthoek 148"/>
            <p:cNvSpPr/>
            <p:nvPr/>
          </p:nvSpPr>
          <p:spPr>
            <a:xfrm>
              <a:off x="4696404" y="2084669"/>
              <a:ext cx="1543050" cy="412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  <p:sp>
          <p:nvSpPr>
            <p:cNvPr id="150" name="Tekstvak 149"/>
            <p:cNvSpPr txBox="1"/>
            <p:nvPr/>
          </p:nvSpPr>
          <p:spPr>
            <a:xfrm>
              <a:off x="4888054" y="2100052"/>
              <a:ext cx="11608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BBQ-mix</a:t>
              </a:r>
              <a:endParaRPr lang="nl-NL" dirty="0"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</p:grpSp>
      <p:grpSp>
        <p:nvGrpSpPr>
          <p:cNvPr id="151" name="Groeperen 150"/>
          <p:cNvGrpSpPr/>
          <p:nvPr/>
        </p:nvGrpSpPr>
        <p:grpSpPr>
          <a:xfrm>
            <a:off x="5158775" y="3431737"/>
            <a:ext cx="1543050" cy="1260000"/>
            <a:chOff x="3750668" y="1441057"/>
            <a:chExt cx="1543050" cy="1260000"/>
          </a:xfrm>
        </p:grpSpPr>
        <p:sp>
          <p:nvSpPr>
            <p:cNvPr id="152" name="Ovaal 151"/>
            <p:cNvSpPr/>
            <p:nvPr/>
          </p:nvSpPr>
          <p:spPr>
            <a:xfrm>
              <a:off x="3892193" y="1441057"/>
              <a:ext cx="1260000" cy="1260000"/>
            </a:xfrm>
            <a:prstGeom prst="ellipse">
              <a:avLst/>
            </a:prstGeom>
            <a:ln w="25400">
              <a:solidFill>
                <a:srgbClr val="53876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3" name="Ovaal 152"/>
            <p:cNvSpPr/>
            <p:nvPr/>
          </p:nvSpPr>
          <p:spPr>
            <a:xfrm>
              <a:off x="3928193" y="1477057"/>
              <a:ext cx="1188000" cy="1188000"/>
            </a:xfrm>
            <a:prstGeom prst="ellips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4" name="Rechthoek 153"/>
            <p:cNvSpPr/>
            <p:nvPr/>
          </p:nvSpPr>
          <p:spPr>
            <a:xfrm>
              <a:off x="3750668" y="1864682"/>
              <a:ext cx="1543050" cy="412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accent3">
                    <a:lumMod val="50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  <p:sp>
          <p:nvSpPr>
            <p:cNvPr id="155" name="Tekstvak 154"/>
            <p:cNvSpPr txBox="1"/>
            <p:nvPr/>
          </p:nvSpPr>
          <p:spPr>
            <a:xfrm>
              <a:off x="4166399" y="2074796"/>
              <a:ext cx="7104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 dirty="0" smtClean="0">
                  <a:latin typeface="Handwriting - Dakota" charset="0"/>
                  <a:ea typeface="Handwriting - Dakota" charset="0"/>
                  <a:cs typeface="Handwriting - Dakota" charset="0"/>
                </a:rPr>
                <a:t>kruiden</a:t>
              </a:r>
              <a:endParaRPr lang="nl-NL" sz="1200" dirty="0">
                <a:latin typeface="Handwriting - Dakota" charset="0"/>
                <a:ea typeface="Handwriting - Dakota" charset="0"/>
                <a:cs typeface="Handwriting - Dakota" charset="0"/>
              </a:endParaRPr>
            </a:p>
          </p:txBody>
        </p:sp>
        <p:sp>
          <p:nvSpPr>
            <p:cNvPr id="156" name="Tekstvak 155"/>
            <p:cNvSpPr txBox="1"/>
            <p:nvPr/>
          </p:nvSpPr>
          <p:spPr>
            <a:xfrm>
              <a:off x="4076381" y="1828724"/>
              <a:ext cx="8732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Kebab</a:t>
              </a:r>
              <a:endParaRPr lang="nl-NL" dirty="0">
                <a:latin typeface="American Typewriter" charset="0"/>
                <a:ea typeface="American Typewriter" charset="0"/>
                <a:cs typeface="American Typewriter" charset="0"/>
              </a:endParaRPr>
            </a:p>
          </p:txBody>
        </p:sp>
      </p:grpSp>
      <p:grpSp>
        <p:nvGrpSpPr>
          <p:cNvPr id="2" name="Groeperen 1"/>
          <p:cNvGrpSpPr/>
          <p:nvPr/>
        </p:nvGrpSpPr>
        <p:grpSpPr>
          <a:xfrm>
            <a:off x="2271765" y="4885901"/>
            <a:ext cx="1543050" cy="1260000"/>
            <a:chOff x="2414265" y="4790901"/>
            <a:chExt cx="1543050" cy="1260000"/>
          </a:xfrm>
        </p:grpSpPr>
        <p:grpSp>
          <p:nvGrpSpPr>
            <p:cNvPr id="75" name="Groeperen 74"/>
            <p:cNvGrpSpPr/>
            <p:nvPr/>
          </p:nvGrpSpPr>
          <p:grpSpPr>
            <a:xfrm>
              <a:off x="2414265" y="4790901"/>
              <a:ext cx="1543050" cy="1260000"/>
              <a:chOff x="3750668" y="1441057"/>
              <a:chExt cx="1543050" cy="1260000"/>
            </a:xfrm>
          </p:grpSpPr>
          <p:sp>
            <p:nvSpPr>
              <p:cNvPr id="76" name="Ovaal 75"/>
              <p:cNvSpPr/>
              <p:nvPr/>
            </p:nvSpPr>
            <p:spPr>
              <a:xfrm>
                <a:off x="3892193" y="1441057"/>
                <a:ext cx="1260000" cy="1260000"/>
              </a:xfrm>
              <a:prstGeom prst="ellipse">
                <a:avLst/>
              </a:prstGeom>
              <a:ln w="25400">
                <a:solidFill>
                  <a:srgbClr val="53876C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7" name="Ovaal 76"/>
              <p:cNvSpPr/>
              <p:nvPr/>
            </p:nvSpPr>
            <p:spPr>
              <a:xfrm>
                <a:off x="3928193" y="1477057"/>
                <a:ext cx="1188000" cy="1188000"/>
              </a:xfrm>
              <a:prstGeom prst="ellipse">
                <a:avLst/>
              </a:prstGeom>
              <a:ln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8" name="Rechthoek 77"/>
              <p:cNvSpPr/>
              <p:nvPr/>
            </p:nvSpPr>
            <p:spPr>
              <a:xfrm>
                <a:off x="3750668" y="1864682"/>
                <a:ext cx="1543050" cy="4127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solidFill>
                    <a:schemeClr val="accent3">
                      <a:lumMod val="50000"/>
                    </a:schemeClr>
                  </a:solidFill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  <p:sp>
            <p:nvSpPr>
              <p:cNvPr id="79" name="Tekstvak 78"/>
              <p:cNvSpPr txBox="1"/>
              <p:nvPr/>
            </p:nvSpPr>
            <p:spPr>
              <a:xfrm>
                <a:off x="4169606" y="2191759"/>
                <a:ext cx="70404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sz="1200" dirty="0" smtClean="0">
                    <a:latin typeface="Handwriting - Dakota" charset="0"/>
                    <a:ea typeface="Handwriting - Dakota" charset="0"/>
                    <a:cs typeface="Handwriting - Dakota" charset="0"/>
                  </a:rPr>
                  <a:t>vlokken</a:t>
                </a:r>
                <a:endParaRPr lang="nl-NL" sz="1200" dirty="0">
                  <a:latin typeface="Handwriting - Dakota" charset="0"/>
                  <a:ea typeface="Handwriting - Dakota" charset="0"/>
                  <a:cs typeface="Handwriting - Dakota" charset="0"/>
                </a:endParaRPr>
              </a:p>
            </p:txBody>
          </p:sp>
          <p:sp>
            <p:nvSpPr>
              <p:cNvPr id="80" name="Tekstvak 79"/>
              <p:cNvSpPr txBox="1"/>
              <p:nvPr/>
            </p:nvSpPr>
            <p:spPr>
              <a:xfrm>
                <a:off x="4165793" y="1913788"/>
                <a:ext cx="6944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smtClean="0">
                    <a:latin typeface="American Typewriter" charset="0"/>
                    <a:ea typeface="American Typewriter" charset="0"/>
                    <a:cs typeface="American Typewriter" charset="0"/>
                  </a:rPr>
                  <a:t>Chili</a:t>
                </a:r>
                <a:endParaRPr lang="nl-NL" dirty="0"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p:grpSp>
        <p:sp>
          <p:nvSpPr>
            <p:cNvPr id="157" name="Tekstvak 156"/>
            <p:cNvSpPr txBox="1"/>
            <p:nvPr/>
          </p:nvSpPr>
          <p:spPr>
            <a:xfrm>
              <a:off x="2876693" y="5077655"/>
              <a:ext cx="6142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 dirty="0" smtClean="0">
                  <a:latin typeface="Handwriting - Dakota" charset="0"/>
                  <a:ea typeface="Handwriting - Dakota" charset="0"/>
                  <a:cs typeface="Handwriting - Dakota" charset="0"/>
                </a:rPr>
                <a:t>pikant</a:t>
              </a:r>
              <a:endParaRPr lang="nl-NL" sz="1200" dirty="0">
                <a:latin typeface="Handwriting - Dakota" charset="0"/>
                <a:ea typeface="Handwriting - Dakota" charset="0"/>
                <a:cs typeface="Handwriting - Dakota" charset="0"/>
              </a:endParaRPr>
            </a:p>
          </p:txBody>
        </p:sp>
      </p:grpSp>
      <p:grpSp>
        <p:nvGrpSpPr>
          <p:cNvPr id="158" name="Groeperen 157"/>
          <p:cNvGrpSpPr/>
          <p:nvPr/>
        </p:nvGrpSpPr>
        <p:grpSpPr>
          <a:xfrm>
            <a:off x="3710935" y="4866166"/>
            <a:ext cx="1543050" cy="1260000"/>
            <a:chOff x="2414265" y="4790901"/>
            <a:chExt cx="1543050" cy="1260000"/>
          </a:xfrm>
        </p:grpSpPr>
        <p:grpSp>
          <p:nvGrpSpPr>
            <p:cNvPr id="159" name="Groeperen 158"/>
            <p:cNvGrpSpPr/>
            <p:nvPr/>
          </p:nvGrpSpPr>
          <p:grpSpPr>
            <a:xfrm>
              <a:off x="2414265" y="4790901"/>
              <a:ext cx="1543050" cy="1260000"/>
              <a:chOff x="3750668" y="1441057"/>
              <a:chExt cx="1543050" cy="1260000"/>
            </a:xfrm>
          </p:grpSpPr>
          <p:sp>
            <p:nvSpPr>
              <p:cNvPr id="161" name="Ovaal 160"/>
              <p:cNvSpPr/>
              <p:nvPr/>
            </p:nvSpPr>
            <p:spPr>
              <a:xfrm>
                <a:off x="3892193" y="1441057"/>
                <a:ext cx="1260000" cy="1260000"/>
              </a:xfrm>
              <a:prstGeom prst="ellipse">
                <a:avLst/>
              </a:prstGeom>
              <a:ln w="25400">
                <a:solidFill>
                  <a:srgbClr val="53876C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2" name="Ovaal 161"/>
              <p:cNvSpPr/>
              <p:nvPr/>
            </p:nvSpPr>
            <p:spPr>
              <a:xfrm>
                <a:off x="3928193" y="1477057"/>
                <a:ext cx="1188000" cy="1188000"/>
              </a:xfrm>
              <a:prstGeom prst="ellipse">
                <a:avLst/>
              </a:prstGeom>
              <a:ln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3" name="Rechthoek 162"/>
              <p:cNvSpPr/>
              <p:nvPr/>
            </p:nvSpPr>
            <p:spPr>
              <a:xfrm>
                <a:off x="3750668" y="1864682"/>
                <a:ext cx="1543050" cy="4127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solidFill>
                    <a:schemeClr val="accent3">
                      <a:lumMod val="50000"/>
                    </a:schemeClr>
                  </a:solidFill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  <p:sp>
            <p:nvSpPr>
              <p:cNvPr id="164" name="Tekstvak 163"/>
              <p:cNvSpPr txBox="1"/>
              <p:nvPr/>
            </p:nvSpPr>
            <p:spPr>
              <a:xfrm>
                <a:off x="4190444" y="2191759"/>
                <a:ext cx="6623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sz="1200" dirty="0" smtClean="0">
                    <a:latin typeface="Handwriting - Dakota" charset="0"/>
                    <a:ea typeface="Handwriting - Dakota" charset="0"/>
                    <a:cs typeface="Handwriting - Dakota" charset="0"/>
                  </a:rPr>
                  <a:t>poeder</a:t>
                </a:r>
                <a:endParaRPr lang="nl-NL" sz="1200" dirty="0">
                  <a:latin typeface="Handwriting - Dakota" charset="0"/>
                  <a:ea typeface="Handwriting - Dakota" charset="0"/>
                  <a:cs typeface="Handwriting - Dakota" charset="0"/>
                </a:endParaRPr>
              </a:p>
            </p:txBody>
          </p:sp>
          <p:sp>
            <p:nvSpPr>
              <p:cNvPr id="165" name="Tekstvak 164"/>
              <p:cNvSpPr txBox="1"/>
              <p:nvPr/>
            </p:nvSpPr>
            <p:spPr>
              <a:xfrm>
                <a:off x="3985231" y="1913788"/>
                <a:ext cx="10555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dirty="0" smtClean="0">
                    <a:latin typeface="American Typewriter" charset="0"/>
                    <a:ea typeface="American Typewriter" charset="0"/>
                    <a:cs typeface="American Typewriter" charset="0"/>
                  </a:rPr>
                  <a:t>Paprika</a:t>
                </a:r>
                <a:endParaRPr lang="nl-NL" dirty="0"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p:grpSp>
        <p:sp>
          <p:nvSpPr>
            <p:cNvPr id="160" name="Tekstvak 159"/>
            <p:cNvSpPr txBox="1"/>
            <p:nvPr/>
          </p:nvSpPr>
          <p:spPr>
            <a:xfrm>
              <a:off x="2876693" y="5077655"/>
              <a:ext cx="6142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 dirty="0" smtClean="0">
                  <a:latin typeface="Handwriting - Dakota" charset="0"/>
                  <a:ea typeface="Handwriting - Dakota" charset="0"/>
                  <a:cs typeface="Handwriting - Dakota" charset="0"/>
                </a:rPr>
                <a:t>pikant</a:t>
              </a:r>
              <a:endParaRPr lang="nl-NL" sz="1200" dirty="0">
                <a:latin typeface="Handwriting - Dakota" charset="0"/>
                <a:ea typeface="Handwriting - Dakota" charset="0"/>
                <a:cs typeface="Handwriting - Dakot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4228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-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46</Words>
  <Application>Microsoft Macintosh PowerPoint</Application>
  <PresentationFormat>A4 (210 x 297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American Typewriter</vt:lpstr>
      <vt:lpstr>Arial</vt:lpstr>
      <vt:lpstr>Calibri</vt:lpstr>
      <vt:lpstr>Calibri Light</vt:lpstr>
      <vt:lpstr>Handwriting - Dakota</vt:lpstr>
      <vt:lpstr>Office-thema</vt:lpstr>
      <vt:lpstr>PowerPoint-presentatie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Maaike Van Kessel</dc:creator>
  <cp:lastModifiedBy>Maaike Van Kessel</cp:lastModifiedBy>
  <cp:revision>1</cp:revision>
  <dcterms:created xsi:type="dcterms:W3CDTF">2016-08-08T12:31:11Z</dcterms:created>
  <dcterms:modified xsi:type="dcterms:W3CDTF">2016-08-08T12:32:31Z</dcterms:modified>
</cp:coreProperties>
</file>